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21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22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notesSlides/notesSlide25.xml" ContentType="application/vnd.openxmlformats-officedocument.presentationml.notesSl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notesSlides/notesSlide26.xml" ContentType="application/vnd.openxmlformats-officedocument.presentationml.notesSl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73" r:id="rId2"/>
    <p:sldMasterId id="2147483687" r:id="rId3"/>
  </p:sldMasterIdLst>
  <p:notesMasterIdLst>
    <p:notesMasterId r:id="rId47"/>
  </p:notesMasterIdLst>
  <p:sldIdLst>
    <p:sldId id="1722" r:id="rId4"/>
    <p:sldId id="4642" r:id="rId5"/>
    <p:sldId id="1731" r:id="rId6"/>
    <p:sldId id="1635" r:id="rId7"/>
    <p:sldId id="2260" r:id="rId8"/>
    <p:sldId id="4673" r:id="rId9"/>
    <p:sldId id="4674" r:id="rId10"/>
    <p:sldId id="4630" r:id="rId11"/>
    <p:sldId id="4675" r:id="rId12"/>
    <p:sldId id="1726" r:id="rId13"/>
    <p:sldId id="4627" r:id="rId14"/>
    <p:sldId id="1728" r:id="rId15"/>
    <p:sldId id="4676" r:id="rId16"/>
    <p:sldId id="4677" r:id="rId17"/>
    <p:sldId id="2263" r:id="rId18"/>
    <p:sldId id="4671" r:id="rId19"/>
    <p:sldId id="2272" r:id="rId20"/>
    <p:sldId id="2274" r:id="rId21"/>
    <p:sldId id="2276" r:id="rId22"/>
    <p:sldId id="4643" r:id="rId23"/>
    <p:sldId id="4679" r:id="rId24"/>
    <p:sldId id="4681" r:id="rId25"/>
    <p:sldId id="4682" r:id="rId26"/>
    <p:sldId id="4683" r:id="rId27"/>
    <p:sldId id="4684" r:id="rId28"/>
    <p:sldId id="4685" r:id="rId29"/>
    <p:sldId id="4686" r:id="rId30"/>
    <p:sldId id="4687" r:id="rId31"/>
    <p:sldId id="1171" r:id="rId32"/>
    <p:sldId id="1483" r:id="rId33"/>
    <p:sldId id="2388" r:id="rId34"/>
    <p:sldId id="4688" r:id="rId35"/>
    <p:sldId id="4689" r:id="rId36"/>
    <p:sldId id="4690" r:id="rId37"/>
    <p:sldId id="4691" r:id="rId38"/>
    <p:sldId id="4692" r:id="rId39"/>
    <p:sldId id="4693" r:id="rId40"/>
    <p:sldId id="4694" r:id="rId41"/>
    <p:sldId id="4695" r:id="rId42"/>
    <p:sldId id="4589" r:id="rId43"/>
    <p:sldId id="1479" r:id="rId44"/>
    <p:sldId id="1480" r:id="rId45"/>
    <p:sldId id="4696" r:id="rId46"/>
  </p:sldIdLst>
  <p:sldSz cx="12192000" cy="6858000"/>
  <p:notesSz cx="6858000" cy="9144000"/>
  <p:embeddedFontLs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Calibri Light" panose="020F0302020204030204" pitchFamily="34" charset="0"/>
      <p:regular r:id="rId52"/>
      <p:italic r:id="rId53"/>
    </p:embeddedFont>
  </p:embeddedFontLst>
  <p:custDataLst>
    <p:tags r:id="rId54"/>
  </p:custData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7" userDrawn="1">
          <p15:clr>
            <a:srgbClr val="A4A3A4"/>
          </p15:clr>
        </p15:guide>
        <p15:guide id="2" pos="4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00FF"/>
    <a:srgbClr val="FF00FF"/>
    <a:srgbClr val="000000"/>
    <a:srgbClr val="F3D9DC"/>
    <a:srgbClr val="EFCCCF"/>
    <a:srgbClr val="FFFFFF"/>
    <a:srgbClr val="F7E7E9"/>
    <a:srgbClr val="B0C2E5"/>
    <a:srgbClr val="719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Bez stylu, mřížka tabulky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Střední sty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větlý sty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96" autoAdjust="0"/>
    <p:restoredTop sz="96327" autoAdjust="0"/>
  </p:normalViewPr>
  <p:slideViewPr>
    <p:cSldViewPr snapToGrid="0">
      <p:cViewPr varScale="1">
        <p:scale>
          <a:sx n="104" d="100"/>
          <a:sy n="104" d="100"/>
        </p:scale>
        <p:origin x="294" y="102"/>
      </p:cViewPr>
      <p:guideLst>
        <p:guide orient="horz" pos="867"/>
        <p:guide pos="43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font" Target="fonts/font6.fntdata"/><Relationship Id="rId58" Type="http://schemas.openxmlformats.org/officeDocument/2006/relationships/tableStyles" Target="tableStyles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1.fntdata"/><Relationship Id="rId56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2.fntdata"/><Relationship Id="rId57" Type="http://schemas.openxmlformats.org/officeDocument/2006/relationships/theme" Target="theme/theme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5.6315185741682282E-2"/>
          <c:y val="2.6417447585936279E-2"/>
          <c:w val="0.76661183243453179"/>
          <c:h val="0.87026380483546251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ZP celkem</c:v>
                </c:pt>
              </c:strCache>
            </c:strRef>
          </c:tx>
          <c:spPr>
            <a:ln w="28575" cap="rnd">
              <a:solidFill>
                <a:srgbClr val="000000"/>
              </a:solidFill>
              <a:round/>
            </a:ln>
            <a:effectLst/>
          </c:spPr>
          <c:marker>
            <c:symbol val="none"/>
          </c:marker>
          <c:cat>
            <c:strRef>
              <c:f>List1!$F$1:$MR$1</c:f>
              <c:strCache>
                <c:ptCount val="351"/>
                <c:pt idx="0">
                  <c:v>24-XII.</c:v>
                </c:pt>
                <c:pt idx="1">
                  <c:v>25-XII.</c:v>
                </c:pt>
                <c:pt idx="2">
                  <c:v>26-XII.</c:v>
                </c:pt>
                <c:pt idx="3">
                  <c:v>27-XII.</c:v>
                </c:pt>
                <c:pt idx="4">
                  <c:v>28-XII.</c:v>
                </c:pt>
                <c:pt idx="5">
                  <c:v>29-XII.</c:v>
                </c:pt>
                <c:pt idx="6">
                  <c:v>30-XII.</c:v>
                </c:pt>
                <c:pt idx="7">
                  <c:v>31-XII.</c:v>
                </c:pt>
                <c:pt idx="8">
                  <c:v>1-I.</c:v>
                </c:pt>
                <c:pt idx="9">
                  <c:v>2-I.</c:v>
                </c:pt>
                <c:pt idx="10">
                  <c:v>3-I.</c:v>
                </c:pt>
                <c:pt idx="11">
                  <c:v>4-I.</c:v>
                </c:pt>
                <c:pt idx="12">
                  <c:v>5-I.</c:v>
                </c:pt>
                <c:pt idx="13">
                  <c:v>6-I.</c:v>
                </c:pt>
                <c:pt idx="14">
                  <c:v>7-I.</c:v>
                </c:pt>
                <c:pt idx="15">
                  <c:v>8-I.</c:v>
                </c:pt>
                <c:pt idx="16">
                  <c:v>9-I.</c:v>
                </c:pt>
                <c:pt idx="17">
                  <c:v>10-I.</c:v>
                </c:pt>
                <c:pt idx="18">
                  <c:v>11-I.</c:v>
                </c:pt>
                <c:pt idx="19">
                  <c:v>12-I.</c:v>
                </c:pt>
                <c:pt idx="20">
                  <c:v>13-I.</c:v>
                </c:pt>
                <c:pt idx="21">
                  <c:v>14-I.</c:v>
                </c:pt>
                <c:pt idx="22">
                  <c:v>15-I.</c:v>
                </c:pt>
                <c:pt idx="23">
                  <c:v>16-I.</c:v>
                </c:pt>
                <c:pt idx="24">
                  <c:v>17-I.</c:v>
                </c:pt>
                <c:pt idx="25">
                  <c:v>18-I.</c:v>
                </c:pt>
                <c:pt idx="26">
                  <c:v>19-I.</c:v>
                </c:pt>
                <c:pt idx="27">
                  <c:v>20-I.</c:v>
                </c:pt>
                <c:pt idx="28">
                  <c:v>21-I.</c:v>
                </c:pt>
                <c:pt idx="29">
                  <c:v>22-I.</c:v>
                </c:pt>
                <c:pt idx="30">
                  <c:v>23-I.</c:v>
                </c:pt>
                <c:pt idx="31">
                  <c:v>24-I.</c:v>
                </c:pt>
                <c:pt idx="32">
                  <c:v>25-I.</c:v>
                </c:pt>
                <c:pt idx="33">
                  <c:v>26-I.</c:v>
                </c:pt>
                <c:pt idx="34">
                  <c:v>27-I.</c:v>
                </c:pt>
                <c:pt idx="35">
                  <c:v>28-I.</c:v>
                </c:pt>
                <c:pt idx="36">
                  <c:v>29-I.</c:v>
                </c:pt>
                <c:pt idx="37">
                  <c:v>30-I.</c:v>
                </c:pt>
                <c:pt idx="38">
                  <c:v>31-I.</c:v>
                </c:pt>
                <c:pt idx="39">
                  <c:v>1-II.</c:v>
                </c:pt>
                <c:pt idx="40">
                  <c:v>2-II.</c:v>
                </c:pt>
                <c:pt idx="41">
                  <c:v>3-II.</c:v>
                </c:pt>
                <c:pt idx="42">
                  <c:v>4-II.</c:v>
                </c:pt>
                <c:pt idx="43">
                  <c:v>5-II.</c:v>
                </c:pt>
                <c:pt idx="44">
                  <c:v>6-II.</c:v>
                </c:pt>
                <c:pt idx="45">
                  <c:v>7-II.</c:v>
                </c:pt>
                <c:pt idx="46">
                  <c:v>8-II.</c:v>
                </c:pt>
                <c:pt idx="47">
                  <c:v>9-II.</c:v>
                </c:pt>
                <c:pt idx="48">
                  <c:v>10-II.</c:v>
                </c:pt>
                <c:pt idx="49">
                  <c:v>11-II.</c:v>
                </c:pt>
                <c:pt idx="50">
                  <c:v>12-II.</c:v>
                </c:pt>
                <c:pt idx="51">
                  <c:v>13-II.</c:v>
                </c:pt>
                <c:pt idx="52">
                  <c:v>14-II.</c:v>
                </c:pt>
                <c:pt idx="53">
                  <c:v>15-II.</c:v>
                </c:pt>
                <c:pt idx="54">
                  <c:v>16-II.</c:v>
                </c:pt>
                <c:pt idx="55">
                  <c:v>17-II.</c:v>
                </c:pt>
                <c:pt idx="56">
                  <c:v>18-II.</c:v>
                </c:pt>
                <c:pt idx="57">
                  <c:v>19-II.</c:v>
                </c:pt>
                <c:pt idx="58">
                  <c:v>20-II.</c:v>
                </c:pt>
                <c:pt idx="59">
                  <c:v>21-II.</c:v>
                </c:pt>
                <c:pt idx="60">
                  <c:v>22-II.</c:v>
                </c:pt>
                <c:pt idx="61">
                  <c:v>23-II.</c:v>
                </c:pt>
                <c:pt idx="62">
                  <c:v>24-II.</c:v>
                </c:pt>
                <c:pt idx="63">
                  <c:v>25-II.</c:v>
                </c:pt>
                <c:pt idx="64">
                  <c:v>26-II.</c:v>
                </c:pt>
                <c:pt idx="65">
                  <c:v>27-II.</c:v>
                </c:pt>
                <c:pt idx="66">
                  <c:v>28-II.</c:v>
                </c:pt>
                <c:pt idx="67">
                  <c:v>1-III.</c:v>
                </c:pt>
                <c:pt idx="68">
                  <c:v>2-III.</c:v>
                </c:pt>
                <c:pt idx="69">
                  <c:v>3-III.</c:v>
                </c:pt>
                <c:pt idx="70">
                  <c:v>4-III.</c:v>
                </c:pt>
                <c:pt idx="71">
                  <c:v>5-III.</c:v>
                </c:pt>
                <c:pt idx="72">
                  <c:v>6-III.</c:v>
                </c:pt>
                <c:pt idx="73">
                  <c:v>7-III.</c:v>
                </c:pt>
                <c:pt idx="74">
                  <c:v>8-III.</c:v>
                </c:pt>
                <c:pt idx="75">
                  <c:v>9-III.</c:v>
                </c:pt>
                <c:pt idx="76">
                  <c:v>10-III.</c:v>
                </c:pt>
                <c:pt idx="77">
                  <c:v>11-III.</c:v>
                </c:pt>
                <c:pt idx="78">
                  <c:v>12-III.</c:v>
                </c:pt>
                <c:pt idx="79">
                  <c:v>13-III.</c:v>
                </c:pt>
                <c:pt idx="80">
                  <c:v>14-III.</c:v>
                </c:pt>
                <c:pt idx="81">
                  <c:v>15-III.</c:v>
                </c:pt>
                <c:pt idx="82">
                  <c:v>16-III.</c:v>
                </c:pt>
                <c:pt idx="83">
                  <c:v>17-III.</c:v>
                </c:pt>
                <c:pt idx="84">
                  <c:v>18-III.</c:v>
                </c:pt>
                <c:pt idx="85">
                  <c:v>19-III.</c:v>
                </c:pt>
                <c:pt idx="86">
                  <c:v>20-III.</c:v>
                </c:pt>
                <c:pt idx="87">
                  <c:v>21-III.</c:v>
                </c:pt>
                <c:pt idx="88">
                  <c:v>22-III.</c:v>
                </c:pt>
                <c:pt idx="89">
                  <c:v>23-III.</c:v>
                </c:pt>
                <c:pt idx="90">
                  <c:v>24-III.</c:v>
                </c:pt>
                <c:pt idx="91">
                  <c:v>25-III.</c:v>
                </c:pt>
                <c:pt idx="92">
                  <c:v>26-III.</c:v>
                </c:pt>
                <c:pt idx="93">
                  <c:v>27-III.</c:v>
                </c:pt>
                <c:pt idx="94">
                  <c:v>28-III.</c:v>
                </c:pt>
                <c:pt idx="95">
                  <c:v>29-III.</c:v>
                </c:pt>
                <c:pt idx="96">
                  <c:v>30-III.</c:v>
                </c:pt>
                <c:pt idx="97">
                  <c:v>31-III.</c:v>
                </c:pt>
                <c:pt idx="98">
                  <c:v>1-IV.</c:v>
                </c:pt>
                <c:pt idx="99">
                  <c:v>2-IV.</c:v>
                </c:pt>
                <c:pt idx="100">
                  <c:v>3-IV.</c:v>
                </c:pt>
                <c:pt idx="101">
                  <c:v>4-IV.</c:v>
                </c:pt>
                <c:pt idx="102">
                  <c:v>5-IV.</c:v>
                </c:pt>
                <c:pt idx="103">
                  <c:v>6-IV.</c:v>
                </c:pt>
                <c:pt idx="104">
                  <c:v>7-IV.</c:v>
                </c:pt>
                <c:pt idx="105">
                  <c:v>8-IV.</c:v>
                </c:pt>
                <c:pt idx="106">
                  <c:v>9-IV.</c:v>
                </c:pt>
                <c:pt idx="107">
                  <c:v>10-IV.</c:v>
                </c:pt>
                <c:pt idx="108">
                  <c:v>11-IV.</c:v>
                </c:pt>
                <c:pt idx="109">
                  <c:v>12-IV.</c:v>
                </c:pt>
                <c:pt idx="110">
                  <c:v>13-IV.</c:v>
                </c:pt>
                <c:pt idx="111">
                  <c:v>14-IV.</c:v>
                </c:pt>
                <c:pt idx="112">
                  <c:v>15-IV.</c:v>
                </c:pt>
                <c:pt idx="113">
                  <c:v>16-IV.</c:v>
                </c:pt>
                <c:pt idx="114">
                  <c:v>17-IV.</c:v>
                </c:pt>
                <c:pt idx="115">
                  <c:v>18-IV.</c:v>
                </c:pt>
                <c:pt idx="116">
                  <c:v>19-IV.</c:v>
                </c:pt>
                <c:pt idx="117">
                  <c:v>20-IV.</c:v>
                </c:pt>
                <c:pt idx="118">
                  <c:v>21-IV.</c:v>
                </c:pt>
                <c:pt idx="119">
                  <c:v>22-IV.</c:v>
                </c:pt>
                <c:pt idx="120">
                  <c:v>23-IV.</c:v>
                </c:pt>
                <c:pt idx="121">
                  <c:v>24-IV.</c:v>
                </c:pt>
                <c:pt idx="122">
                  <c:v>25-IV.</c:v>
                </c:pt>
                <c:pt idx="123">
                  <c:v>26-IV.</c:v>
                </c:pt>
                <c:pt idx="124">
                  <c:v>27-IV.</c:v>
                </c:pt>
                <c:pt idx="125">
                  <c:v>28-IV.</c:v>
                </c:pt>
                <c:pt idx="126">
                  <c:v>29-IV.</c:v>
                </c:pt>
                <c:pt idx="127">
                  <c:v>30-IV.</c:v>
                </c:pt>
                <c:pt idx="128">
                  <c:v>1-V.</c:v>
                </c:pt>
                <c:pt idx="129">
                  <c:v>2-V.</c:v>
                </c:pt>
                <c:pt idx="130">
                  <c:v>3-V.</c:v>
                </c:pt>
                <c:pt idx="131">
                  <c:v>4-V.</c:v>
                </c:pt>
                <c:pt idx="132">
                  <c:v>5-V.</c:v>
                </c:pt>
                <c:pt idx="133">
                  <c:v>6-V.</c:v>
                </c:pt>
                <c:pt idx="134">
                  <c:v>7-V.</c:v>
                </c:pt>
                <c:pt idx="135">
                  <c:v>8-V.</c:v>
                </c:pt>
                <c:pt idx="136">
                  <c:v>9-V.</c:v>
                </c:pt>
                <c:pt idx="137">
                  <c:v>10-V.</c:v>
                </c:pt>
                <c:pt idx="138">
                  <c:v>11-V.</c:v>
                </c:pt>
                <c:pt idx="139">
                  <c:v>12-V.</c:v>
                </c:pt>
                <c:pt idx="140">
                  <c:v>13-V.</c:v>
                </c:pt>
                <c:pt idx="141">
                  <c:v>14-V.</c:v>
                </c:pt>
                <c:pt idx="142">
                  <c:v>15-V.</c:v>
                </c:pt>
                <c:pt idx="143">
                  <c:v>16-V.</c:v>
                </c:pt>
                <c:pt idx="144">
                  <c:v>17-V.</c:v>
                </c:pt>
                <c:pt idx="145">
                  <c:v>18-V.</c:v>
                </c:pt>
                <c:pt idx="146">
                  <c:v>19-V.</c:v>
                </c:pt>
                <c:pt idx="147">
                  <c:v>20-V.</c:v>
                </c:pt>
                <c:pt idx="148">
                  <c:v>21-V.</c:v>
                </c:pt>
                <c:pt idx="149">
                  <c:v>22-V.</c:v>
                </c:pt>
                <c:pt idx="150">
                  <c:v>23-V.</c:v>
                </c:pt>
                <c:pt idx="151">
                  <c:v>24-V.</c:v>
                </c:pt>
                <c:pt idx="152">
                  <c:v>25-V.</c:v>
                </c:pt>
                <c:pt idx="153">
                  <c:v>26-V.</c:v>
                </c:pt>
                <c:pt idx="154">
                  <c:v>27-V.</c:v>
                </c:pt>
                <c:pt idx="155">
                  <c:v>28-V.</c:v>
                </c:pt>
                <c:pt idx="156">
                  <c:v>29-V.</c:v>
                </c:pt>
                <c:pt idx="157">
                  <c:v>30-V.</c:v>
                </c:pt>
                <c:pt idx="158">
                  <c:v>31-V.</c:v>
                </c:pt>
                <c:pt idx="159">
                  <c:v>1-VI.</c:v>
                </c:pt>
                <c:pt idx="160">
                  <c:v>2-VI.</c:v>
                </c:pt>
                <c:pt idx="161">
                  <c:v>3-VI.</c:v>
                </c:pt>
                <c:pt idx="162">
                  <c:v>4-VI.</c:v>
                </c:pt>
                <c:pt idx="163">
                  <c:v>5-VI.</c:v>
                </c:pt>
                <c:pt idx="164">
                  <c:v>6-VI.</c:v>
                </c:pt>
                <c:pt idx="165">
                  <c:v>7-VI.</c:v>
                </c:pt>
                <c:pt idx="166">
                  <c:v>8-VI.</c:v>
                </c:pt>
                <c:pt idx="167">
                  <c:v>9-VI.</c:v>
                </c:pt>
                <c:pt idx="168">
                  <c:v>10-VI.</c:v>
                </c:pt>
                <c:pt idx="169">
                  <c:v>11-VI.</c:v>
                </c:pt>
                <c:pt idx="170">
                  <c:v>12-VI.</c:v>
                </c:pt>
                <c:pt idx="171">
                  <c:v>13-VI.</c:v>
                </c:pt>
                <c:pt idx="172">
                  <c:v>14-VI.</c:v>
                </c:pt>
                <c:pt idx="173">
                  <c:v>15-VI.</c:v>
                </c:pt>
                <c:pt idx="174">
                  <c:v>16-VI.</c:v>
                </c:pt>
                <c:pt idx="175">
                  <c:v>17-VI.</c:v>
                </c:pt>
                <c:pt idx="176">
                  <c:v>18-VI.</c:v>
                </c:pt>
                <c:pt idx="177">
                  <c:v>19-VI.</c:v>
                </c:pt>
                <c:pt idx="178">
                  <c:v>20-VI.</c:v>
                </c:pt>
                <c:pt idx="179">
                  <c:v>21-VI.</c:v>
                </c:pt>
                <c:pt idx="180">
                  <c:v>22-VI.</c:v>
                </c:pt>
                <c:pt idx="181">
                  <c:v>23-VI.</c:v>
                </c:pt>
                <c:pt idx="182">
                  <c:v>24-VI.</c:v>
                </c:pt>
                <c:pt idx="183">
                  <c:v>25-VI.</c:v>
                </c:pt>
                <c:pt idx="184">
                  <c:v>26-VI.</c:v>
                </c:pt>
                <c:pt idx="185">
                  <c:v>27-VI.</c:v>
                </c:pt>
                <c:pt idx="186">
                  <c:v>28-VI.</c:v>
                </c:pt>
                <c:pt idx="187">
                  <c:v>29-VI.</c:v>
                </c:pt>
                <c:pt idx="188">
                  <c:v>30-VI.</c:v>
                </c:pt>
                <c:pt idx="189">
                  <c:v>1-VII.</c:v>
                </c:pt>
                <c:pt idx="190">
                  <c:v>2-VII.</c:v>
                </c:pt>
                <c:pt idx="191">
                  <c:v>3-VII.</c:v>
                </c:pt>
                <c:pt idx="192">
                  <c:v>4-VII.</c:v>
                </c:pt>
                <c:pt idx="193">
                  <c:v>5-VII.</c:v>
                </c:pt>
                <c:pt idx="194">
                  <c:v>6-VII.</c:v>
                </c:pt>
                <c:pt idx="195">
                  <c:v>7-VII.</c:v>
                </c:pt>
                <c:pt idx="196">
                  <c:v>8-VII.</c:v>
                </c:pt>
                <c:pt idx="197">
                  <c:v>9-VII.</c:v>
                </c:pt>
                <c:pt idx="198">
                  <c:v>10-VII.</c:v>
                </c:pt>
                <c:pt idx="199">
                  <c:v>11-VII.</c:v>
                </c:pt>
                <c:pt idx="200">
                  <c:v>12-VII.</c:v>
                </c:pt>
                <c:pt idx="201">
                  <c:v>13-VII.</c:v>
                </c:pt>
                <c:pt idx="202">
                  <c:v>14-VII.</c:v>
                </c:pt>
                <c:pt idx="203">
                  <c:v>15-VII.</c:v>
                </c:pt>
                <c:pt idx="204">
                  <c:v>16-VII.</c:v>
                </c:pt>
                <c:pt idx="205">
                  <c:v>17-VII.</c:v>
                </c:pt>
                <c:pt idx="206">
                  <c:v>18-VII.</c:v>
                </c:pt>
                <c:pt idx="207">
                  <c:v>19-VII.</c:v>
                </c:pt>
                <c:pt idx="208">
                  <c:v>20-VII.</c:v>
                </c:pt>
                <c:pt idx="209">
                  <c:v>21-VII.</c:v>
                </c:pt>
                <c:pt idx="210">
                  <c:v>22-VII.</c:v>
                </c:pt>
                <c:pt idx="211">
                  <c:v>23-VII.</c:v>
                </c:pt>
                <c:pt idx="212">
                  <c:v>24-VII.</c:v>
                </c:pt>
                <c:pt idx="213">
                  <c:v>25-VII.</c:v>
                </c:pt>
                <c:pt idx="214">
                  <c:v>26-VII.</c:v>
                </c:pt>
                <c:pt idx="215">
                  <c:v>27-VII.</c:v>
                </c:pt>
                <c:pt idx="216">
                  <c:v>28-VII.</c:v>
                </c:pt>
                <c:pt idx="217">
                  <c:v>29-VII.</c:v>
                </c:pt>
                <c:pt idx="218">
                  <c:v>30-VII.</c:v>
                </c:pt>
                <c:pt idx="219">
                  <c:v>31-VII.</c:v>
                </c:pt>
                <c:pt idx="220">
                  <c:v>1-VIII.</c:v>
                </c:pt>
                <c:pt idx="221">
                  <c:v>2-VIII.</c:v>
                </c:pt>
                <c:pt idx="222">
                  <c:v>3-VIII.</c:v>
                </c:pt>
                <c:pt idx="223">
                  <c:v>4-VIII.</c:v>
                </c:pt>
                <c:pt idx="224">
                  <c:v>5-VIII.</c:v>
                </c:pt>
                <c:pt idx="225">
                  <c:v>6-VIII.</c:v>
                </c:pt>
                <c:pt idx="226">
                  <c:v>7-VIII.</c:v>
                </c:pt>
                <c:pt idx="227">
                  <c:v>8-VIII.</c:v>
                </c:pt>
                <c:pt idx="228">
                  <c:v>9-VIII.</c:v>
                </c:pt>
                <c:pt idx="229">
                  <c:v>10-VIII.</c:v>
                </c:pt>
                <c:pt idx="230">
                  <c:v>11-VIII.</c:v>
                </c:pt>
                <c:pt idx="231">
                  <c:v>12-VIII.</c:v>
                </c:pt>
                <c:pt idx="232">
                  <c:v>13-VIII.</c:v>
                </c:pt>
                <c:pt idx="233">
                  <c:v>14-VIII.</c:v>
                </c:pt>
                <c:pt idx="234">
                  <c:v>15-VIII.</c:v>
                </c:pt>
                <c:pt idx="235">
                  <c:v>16-VIII.</c:v>
                </c:pt>
                <c:pt idx="236">
                  <c:v>17-VIII.</c:v>
                </c:pt>
                <c:pt idx="237">
                  <c:v>18-VIII.</c:v>
                </c:pt>
                <c:pt idx="238">
                  <c:v>19-VIII.</c:v>
                </c:pt>
                <c:pt idx="239">
                  <c:v>20-VIII.</c:v>
                </c:pt>
                <c:pt idx="240">
                  <c:v>21-VIII.</c:v>
                </c:pt>
                <c:pt idx="241">
                  <c:v>22-VIII.</c:v>
                </c:pt>
                <c:pt idx="242">
                  <c:v>23-VIII.</c:v>
                </c:pt>
                <c:pt idx="243">
                  <c:v>24-VIII.</c:v>
                </c:pt>
                <c:pt idx="244">
                  <c:v>25-VIII.</c:v>
                </c:pt>
                <c:pt idx="245">
                  <c:v>26-VIII.</c:v>
                </c:pt>
                <c:pt idx="246">
                  <c:v>27-VIII.</c:v>
                </c:pt>
                <c:pt idx="247">
                  <c:v>28-VIII.</c:v>
                </c:pt>
                <c:pt idx="248">
                  <c:v>29-VIII.</c:v>
                </c:pt>
                <c:pt idx="249">
                  <c:v>30-VIII.</c:v>
                </c:pt>
                <c:pt idx="250">
                  <c:v>31-VIII.</c:v>
                </c:pt>
                <c:pt idx="251">
                  <c:v>1-IX.</c:v>
                </c:pt>
                <c:pt idx="252">
                  <c:v>2-IX.</c:v>
                </c:pt>
                <c:pt idx="253">
                  <c:v>3-IX.</c:v>
                </c:pt>
                <c:pt idx="254">
                  <c:v>4-IX.</c:v>
                </c:pt>
                <c:pt idx="255">
                  <c:v>5-IX.</c:v>
                </c:pt>
                <c:pt idx="256">
                  <c:v>6-IX.</c:v>
                </c:pt>
                <c:pt idx="257">
                  <c:v>7-IX.</c:v>
                </c:pt>
                <c:pt idx="258">
                  <c:v>8-IX.</c:v>
                </c:pt>
                <c:pt idx="259">
                  <c:v>9-IX.</c:v>
                </c:pt>
                <c:pt idx="260">
                  <c:v>10-IX.</c:v>
                </c:pt>
                <c:pt idx="261">
                  <c:v>11-IX.</c:v>
                </c:pt>
                <c:pt idx="262">
                  <c:v>12-IX.</c:v>
                </c:pt>
                <c:pt idx="263">
                  <c:v>13-IX.</c:v>
                </c:pt>
                <c:pt idx="264">
                  <c:v>14-IX.</c:v>
                </c:pt>
                <c:pt idx="265">
                  <c:v>15-IX.</c:v>
                </c:pt>
                <c:pt idx="266">
                  <c:v>16-IX.</c:v>
                </c:pt>
                <c:pt idx="267">
                  <c:v>17-IX.</c:v>
                </c:pt>
                <c:pt idx="268">
                  <c:v>18-IX.</c:v>
                </c:pt>
                <c:pt idx="269">
                  <c:v>19-IX.</c:v>
                </c:pt>
                <c:pt idx="270">
                  <c:v>20-IX.</c:v>
                </c:pt>
                <c:pt idx="271">
                  <c:v>21-IX.</c:v>
                </c:pt>
                <c:pt idx="272">
                  <c:v>22-IX.</c:v>
                </c:pt>
                <c:pt idx="273">
                  <c:v>23-IX.</c:v>
                </c:pt>
                <c:pt idx="274">
                  <c:v>24-IX.</c:v>
                </c:pt>
                <c:pt idx="275">
                  <c:v>25-IX.</c:v>
                </c:pt>
                <c:pt idx="276">
                  <c:v>26-IX.</c:v>
                </c:pt>
                <c:pt idx="277">
                  <c:v>27-IX.</c:v>
                </c:pt>
                <c:pt idx="278">
                  <c:v>28-IX.</c:v>
                </c:pt>
                <c:pt idx="279">
                  <c:v>29-IX.</c:v>
                </c:pt>
                <c:pt idx="280">
                  <c:v>30-IX.</c:v>
                </c:pt>
                <c:pt idx="281">
                  <c:v>1-X.</c:v>
                </c:pt>
                <c:pt idx="282">
                  <c:v>2-X.</c:v>
                </c:pt>
                <c:pt idx="283">
                  <c:v>3-X.</c:v>
                </c:pt>
                <c:pt idx="284">
                  <c:v>4-X.</c:v>
                </c:pt>
                <c:pt idx="285">
                  <c:v>5-X.</c:v>
                </c:pt>
                <c:pt idx="286">
                  <c:v>6-X.</c:v>
                </c:pt>
                <c:pt idx="287">
                  <c:v>7-X.</c:v>
                </c:pt>
                <c:pt idx="288">
                  <c:v>8-X.</c:v>
                </c:pt>
                <c:pt idx="289">
                  <c:v>9-X.</c:v>
                </c:pt>
                <c:pt idx="290">
                  <c:v>10-X.</c:v>
                </c:pt>
                <c:pt idx="291">
                  <c:v>11-X.</c:v>
                </c:pt>
                <c:pt idx="292">
                  <c:v>12-X.</c:v>
                </c:pt>
                <c:pt idx="293">
                  <c:v>13-X.</c:v>
                </c:pt>
                <c:pt idx="294">
                  <c:v>14-X.</c:v>
                </c:pt>
                <c:pt idx="295">
                  <c:v>15-X.</c:v>
                </c:pt>
                <c:pt idx="296">
                  <c:v>16-X.</c:v>
                </c:pt>
                <c:pt idx="297">
                  <c:v>17-X.</c:v>
                </c:pt>
                <c:pt idx="298">
                  <c:v>18-X.</c:v>
                </c:pt>
                <c:pt idx="299">
                  <c:v>19-X.</c:v>
                </c:pt>
                <c:pt idx="300">
                  <c:v>20-X.</c:v>
                </c:pt>
                <c:pt idx="301">
                  <c:v>21-X.</c:v>
                </c:pt>
                <c:pt idx="302">
                  <c:v>22-X.</c:v>
                </c:pt>
                <c:pt idx="303">
                  <c:v>23-X.</c:v>
                </c:pt>
                <c:pt idx="304">
                  <c:v>24-X.</c:v>
                </c:pt>
                <c:pt idx="305">
                  <c:v>25-X.</c:v>
                </c:pt>
                <c:pt idx="306">
                  <c:v>26-X.</c:v>
                </c:pt>
                <c:pt idx="307">
                  <c:v>27-X.</c:v>
                </c:pt>
                <c:pt idx="308">
                  <c:v>28-X.</c:v>
                </c:pt>
                <c:pt idx="309">
                  <c:v>29-X.</c:v>
                </c:pt>
                <c:pt idx="310">
                  <c:v>30-X.</c:v>
                </c:pt>
                <c:pt idx="311">
                  <c:v>31-X.</c:v>
                </c:pt>
                <c:pt idx="312">
                  <c:v>1-XI.</c:v>
                </c:pt>
                <c:pt idx="313">
                  <c:v>2-XI.</c:v>
                </c:pt>
                <c:pt idx="314">
                  <c:v>3-XI.</c:v>
                </c:pt>
                <c:pt idx="315">
                  <c:v>4-XI.</c:v>
                </c:pt>
                <c:pt idx="316">
                  <c:v>5-XI.</c:v>
                </c:pt>
                <c:pt idx="317">
                  <c:v>6-XI.</c:v>
                </c:pt>
                <c:pt idx="318">
                  <c:v>7-XI.</c:v>
                </c:pt>
                <c:pt idx="319">
                  <c:v>8-XI.</c:v>
                </c:pt>
                <c:pt idx="320">
                  <c:v>9-XI.</c:v>
                </c:pt>
                <c:pt idx="321">
                  <c:v>10-XI.</c:v>
                </c:pt>
                <c:pt idx="322">
                  <c:v>11-XI.</c:v>
                </c:pt>
                <c:pt idx="323">
                  <c:v>12-XI.</c:v>
                </c:pt>
                <c:pt idx="324">
                  <c:v>13-XI.</c:v>
                </c:pt>
                <c:pt idx="325">
                  <c:v>14-XI.</c:v>
                </c:pt>
                <c:pt idx="326">
                  <c:v>15-XI.</c:v>
                </c:pt>
                <c:pt idx="327">
                  <c:v>16-XI.</c:v>
                </c:pt>
                <c:pt idx="328">
                  <c:v>17-XI.</c:v>
                </c:pt>
                <c:pt idx="329">
                  <c:v>18-XI.</c:v>
                </c:pt>
                <c:pt idx="330">
                  <c:v>19-XI.</c:v>
                </c:pt>
                <c:pt idx="331">
                  <c:v>20-XI.</c:v>
                </c:pt>
                <c:pt idx="332">
                  <c:v>21-XI.</c:v>
                </c:pt>
                <c:pt idx="333">
                  <c:v>22-XI.</c:v>
                </c:pt>
                <c:pt idx="334">
                  <c:v>23-XI.</c:v>
                </c:pt>
                <c:pt idx="335">
                  <c:v>24-XI.</c:v>
                </c:pt>
                <c:pt idx="336">
                  <c:v>25-XI.</c:v>
                </c:pt>
                <c:pt idx="337">
                  <c:v>26-XI.</c:v>
                </c:pt>
                <c:pt idx="338">
                  <c:v>27-XI.</c:v>
                </c:pt>
                <c:pt idx="339">
                  <c:v>28-XI.</c:v>
                </c:pt>
                <c:pt idx="340">
                  <c:v>29-XI.</c:v>
                </c:pt>
                <c:pt idx="341">
                  <c:v>30-XI.</c:v>
                </c:pt>
                <c:pt idx="342">
                  <c:v>1-XII.</c:v>
                </c:pt>
                <c:pt idx="343">
                  <c:v>2-XII.</c:v>
                </c:pt>
                <c:pt idx="344">
                  <c:v>3-XII.</c:v>
                </c:pt>
                <c:pt idx="345">
                  <c:v>4-XII.</c:v>
                </c:pt>
                <c:pt idx="346">
                  <c:v>5-XII.</c:v>
                </c:pt>
                <c:pt idx="347">
                  <c:v>6-XII.</c:v>
                </c:pt>
                <c:pt idx="348">
                  <c:v>7-XII.</c:v>
                </c:pt>
                <c:pt idx="349">
                  <c:v>8-XII.</c:v>
                </c:pt>
                <c:pt idx="350">
                  <c:v>9-XII.</c:v>
                </c:pt>
              </c:strCache>
            </c:strRef>
          </c:cat>
          <c:val>
            <c:numRef>
              <c:f>List1!$F$2:$MR$2</c:f>
              <c:numCache>
                <c:formatCode>General</c:formatCode>
                <c:ptCount val="351"/>
                <c:pt idx="3">
                  <c:v>1050</c:v>
                </c:pt>
                <c:pt idx="4">
                  <c:v>2945</c:v>
                </c:pt>
                <c:pt idx="5">
                  <c:v>5610</c:v>
                </c:pt>
                <c:pt idx="6">
                  <c:v>8312</c:v>
                </c:pt>
                <c:pt idx="7">
                  <c:v>9203</c:v>
                </c:pt>
                <c:pt idx="8">
                  <c:v>9440</c:v>
                </c:pt>
                <c:pt idx="9">
                  <c:v>10602</c:v>
                </c:pt>
                <c:pt idx="10">
                  <c:v>11443</c:v>
                </c:pt>
                <c:pt idx="11">
                  <c:v>14615</c:v>
                </c:pt>
                <c:pt idx="12">
                  <c:v>18538</c:v>
                </c:pt>
                <c:pt idx="13">
                  <c:v>23463</c:v>
                </c:pt>
                <c:pt idx="14">
                  <c:v>29292</c:v>
                </c:pt>
                <c:pt idx="15">
                  <c:v>36079</c:v>
                </c:pt>
                <c:pt idx="16">
                  <c:v>37242</c:v>
                </c:pt>
                <c:pt idx="17">
                  <c:v>38195</c:v>
                </c:pt>
                <c:pt idx="18">
                  <c:v>44614</c:v>
                </c:pt>
                <c:pt idx="19">
                  <c:v>52042</c:v>
                </c:pt>
                <c:pt idx="20">
                  <c:v>58646</c:v>
                </c:pt>
                <c:pt idx="21">
                  <c:v>65625</c:v>
                </c:pt>
                <c:pt idx="22">
                  <c:v>71827</c:v>
                </c:pt>
                <c:pt idx="23">
                  <c:v>72762</c:v>
                </c:pt>
                <c:pt idx="24">
                  <c:v>73311</c:v>
                </c:pt>
                <c:pt idx="25">
                  <c:v>78000</c:v>
                </c:pt>
                <c:pt idx="26">
                  <c:v>81808</c:v>
                </c:pt>
                <c:pt idx="27">
                  <c:v>85523</c:v>
                </c:pt>
                <c:pt idx="28">
                  <c:v>88915</c:v>
                </c:pt>
                <c:pt idx="29">
                  <c:v>91805</c:v>
                </c:pt>
                <c:pt idx="30">
                  <c:v>92196</c:v>
                </c:pt>
                <c:pt idx="31">
                  <c:v>92431</c:v>
                </c:pt>
                <c:pt idx="32">
                  <c:v>94038</c:v>
                </c:pt>
                <c:pt idx="33">
                  <c:v>95806</c:v>
                </c:pt>
                <c:pt idx="34">
                  <c:v>97254</c:v>
                </c:pt>
                <c:pt idx="35">
                  <c:v>98643</c:v>
                </c:pt>
                <c:pt idx="36">
                  <c:v>99922</c:v>
                </c:pt>
                <c:pt idx="37">
                  <c:v>99993</c:v>
                </c:pt>
                <c:pt idx="38">
                  <c:v>100064</c:v>
                </c:pt>
                <c:pt idx="39">
                  <c:v>100957</c:v>
                </c:pt>
                <c:pt idx="40">
                  <c:v>101825</c:v>
                </c:pt>
                <c:pt idx="41">
                  <c:v>102642</c:v>
                </c:pt>
                <c:pt idx="42">
                  <c:v>103352</c:v>
                </c:pt>
                <c:pt idx="43">
                  <c:v>104280</c:v>
                </c:pt>
                <c:pt idx="44">
                  <c:v>104330</c:v>
                </c:pt>
                <c:pt idx="45">
                  <c:v>104381</c:v>
                </c:pt>
                <c:pt idx="46">
                  <c:v>105022</c:v>
                </c:pt>
                <c:pt idx="47">
                  <c:v>105677</c:v>
                </c:pt>
                <c:pt idx="48">
                  <c:v>106542</c:v>
                </c:pt>
                <c:pt idx="49">
                  <c:v>107595</c:v>
                </c:pt>
                <c:pt idx="50">
                  <c:v>108797</c:v>
                </c:pt>
                <c:pt idx="51">
                  <c:v>109180</c:v>
                </c:pt>
                <c:pt idx="52">
                  <c:v>109365</c:v>
                </c:pt>
                <c:pt idx="53">
                  <c:v>110688</c:v>
                </c:pt>
                <c:pt idx="54">
                  <c:v>111982</c:v>
                </c:pt>
                <c:pt idx="55">
                  <c:v>113358</c:v>
                </c:pt>
                <c:pt idx="56">
                  <c:v>114924</c:v>
                </c:pt>
                <c:pt idx="57">
                  <c:v>116779</c:v>
                </c:pt>
                <c:pt idx="58">
                  <c:v>117239</c:v>
                </c:pt>
                <c:pt idx="59">
                  <c:v>117402</c:v>
                </c:pt>
                <c:pt idx="60">
                  <c:v>118995</c:v>
                </c:pt>
                <c:pt idx="61">
                  <c:v>121285</c:v>
                </c:pt>
                <c:pt idx="62">
                  <c:v>123784</c:v>
                </c:pt>
                <c:pt idx="63">
                  <c:v>126813</c:v>
                </c:pt>
                <c:pt idx="64">
                  <c:v>129423</c:v>
                </c:pt>
                <c:pt idx="65">
                  <c:v>129732</c:v>
                </c:pt>
                <c:pt idx="66">
                  <c:v>129951</c:v>
                </c:pt>
                <c:pt idx="67">
                  <c:v>132501</c:v>
                </c:pt>
                <c:pt idx="68">
                  <c:v>135262</c:v>
                </c:pt>
                <c:pt idx="69">
                  <c:v>137927</c:v>
                </c:pt>
                <c:pt idx="70">
                  <c:v>140379</c:v>
                </c:pt>
                <c:pt idx="71">
                  <c:v>143344</c:v>
                </c:pt>
                <c:pt idx="72">
                  <c:v>144048</c:v>
                </c:pt>
                <c:pt idx="73">
                  <c:v>144559</c:v>
                </c:pt>
                <c:pt idx="74">
                  <c:v>146506</c:v>
                </c:pt>
                <c:pt idx="75">
                  <c:v>148650</c:v>
                </c:pt>
                <c:pt idx="76">
                  <c:v>150898</c:v>
                </c:pt>
                <c:pt idx="77">
                  <c:v>153898</c:v>
                </c:pt>
                <c:pt idx="78">
                  <c:v>156512</c:v>
                </c:pt>
                <c:pt idx="79">
                  <c:v>157171</c:v>
                </c:pt>
                <c:pt idx="80">
                  <c:v>157739</c:v>
                </c:pt>
                <c:pt idx="81">
                  <c:v>159325</c:v>
                </c:pt>
                <c:pt idx="82">
                  <c:v>161656</c:v>
                </c:pt>
                <c:pt idx="83">
                  <c:v>163972</c:v>
                </c:pt>
                <c:pt idx="84">
                  <c:v>165999</c:v>
                </c:pt>
                <c:pt idx="85">
                  <c:v>168259</c:v>
                </c:pt>
                <c:pt idx="86">
                  <c:v>169134</c:v>
                </c:pt>
                <c:pt idx="87">
                  <c:v>169583</c:v>
                </c:pt>
                <c:pt idx="88">
                  <c:v>170736</c:v>
                </c:pt>
                <c:pt idx="89">
                  <c:v>171975</c:v>
                </c:pt>
                <c:pt idx="90">
                  <c:v>173042</c:v>
                </c:pt>
                <c:pt idx="91">
                  <c:v>174341</c:v>
                </c:pt>
                <c:pt idx="92">
                  <c:v>175716</c:v>
                </c:pt>
                <c:pt idx="93">
                  <c:v>176091</c:v>
                </c:pt>
                <c:pt idx="94">
                  <c:v>176435</c:v>
                </c:pt>
                <c:pt idx="95">
                  <c:v>177218</c:v>
                </c:pt>
                <c:pt idx="96">
                  <c:v>178247</c:v>
                </c:pt>
                <c:pt idx="97">
                  <c:v>179372</c:v>
                </c:pt>
                <c:pt idx="98">
                  <c:v>180475</c:v>
                </c:pt>
                <c:pt idx="99">
                  <c:v>180744</c:v>
                </c:pt>
                <c:pt idx="100">
                  <c:v>180864</c:v>
                </c:pt>
                <c:pt idx="101">
                  <c:v>180980</c:v>
                </c:pt>
                <c:pt idx="102">
                  <c:v>181052</c:v>
                </c:pt>
                <c:pt idx="103">
                  <c:v>181618</c:v>
                </c:pt>
                <c:pt idx="104">
                  <c:v>182291</c:v>
                </c:pt>
                <c:pt idx="105">
                  <c:v>183535</c:v>
                </c:pt>
                <c:pt idx="106">
                  <c:v>184808</c:v>
                </c:pt>
                <c:pt idx="107">
                  <c:v>185184</c:v>
                </c:pt>
                <c:pt idx="108">
                  <c:v>185432</c:v>
                </c:pt>
                <c:pt idx="109">
                  <c:v>186366</c:v>
                </c:pt>
                <c:pt idx="110">
                  <c:v>187178</c:v>
                </c:pt>
                <c:pt idx="111">
                  <c:v>188121</c:v>
                </c:pt>
                <c:pt idx="112">
                  <c:v>189485</c:v>
                </c:pt>
                <c:pt idx="113">
                  <c:v>191031</c:v>
                </c:pt>
                <c:pt idx="114">
                  <c:v>191452</c:v>
                </c:pt>
                <c:pt idx="115">
                  <c:v>191892</c:v>
                </c:pt>
                <c:pt idx="116">
                  <c:v>192993</c:v>
                </c:pt>
                <c:pt idx="117">
                  <c:v>194041</c:v>
                </c:pt>
                <c:pt idx="118">
                  <c:v>195331</c:v>
                </c:pt>
                <c:pt idx="119">
                  <c:v>196801</c:v>
                </c:pt>
                <c:pt idx="120">
                  <c:v>198319</c:v>
                </c:pt>
                <c:pt idx="121">
                  <c:v>198758</c:v>
                </c:pt>
                <c:pt idx="122">
                  <c:v>199134</c:v>
                </c:pt>
                <c:pt idx="123">
                  <c:v>200338</c:v>
                </c:pt>
                <c:pt idx="124">
                  <c:v>201431</c:v>
                </c:pt>
                <c:pt idx="125">
                  <c:v>202820</c:v>
                </c:pt>
                <c:pt idx="126">
                  <c:v>204292</c:v>
                </c:pt>
                <c:pt idx="127">
                  <c:v>205693</c:v>
                </c:pt>
                <c:pt idx="128">
                  <c:v>206030</c:v>
                </c:pt>
                <c:pt idx="129">
                  <c:v>206369</c:v>
                </c:pt>
                <c:pt idx="130">
                  <c:v>207451</c:v>
                </c:pt>
                <c:pt idx="131">
                  <c:v>208553</c:v>
                </c:pt>
                <c:pt idx="132">
                  <c:v>209698</c:v>
                </c:pt>
                <c:pt idx="133">
                  <c:v>210894</c:v>
                </c:pt>
                <c:pt idx="134">
                  <c:v>212198</c:v>
                </c:pt>
                <c:pt idx="135">
                  <c:v>212700</c:v>
                </c:pt>
                <c:pt idx="136">
                  <c:v>213010</c:v>
                </c:pt>
                <c:pt idx="137">
                  <c:v>213984</c:v>
                </c:pt>
                <c:pt idx="138">
                  <c:v>215009</c:v>
                </c:pt>
                <c:pt idx="139">
                  <c:v>216050</c:v>
                </c:pt>
                <c:pt idx="140">
                  <c:v>217189</c:v>
                </c:pt>
                <c:pt idx="141">
                  <c:v>218191</c:v>
                </c:pt>
                <c:pt idx="142">
                  <c:v>218632</c:v>
                </c:pt>
                <c:pt idx="143">
                  <c:v>218917</c:v>
                </c:pt>
                <c:pt idx="144">
                  <c:v>219704</c:v>
                </c:pt>
                <c:pt idx="145">
                  <c:v>220583</c:v>
                </c:pt>
                <c:pt idx="146">
                  <c:v>221488</c:v>
                </c:pt>
                <c:pt idx="147">
                  <c:v>222419</c:v>
                </c:pt>
                <c:pt idx="148">
                  <c:v>223341</c:v>
                </c:pt>
                <c:pt idx="149">
                  <c:v>223693</c:v>
                </c:pt>
                <c:pt idx="150">
                  <c:v>223921</c:v>
                </c:pt>
                <c:pt idx="151">
                  <c:v>224474</c:v>
                </c:pt>
                <c:pt idx="152">
                  <c:v>225103</c:v>
                </c:pt>
                <c:pt idx="153">
                  <c:v>225957</c:v>
                </c:pt>
                <c:pt idx="154">
                  <c:v>226742</c:v>
                </c:pt>
                <c:pt idx="155">
                  <c:v>227567</c:v>
                </c:pt>
                <c:pt idx="156">
                  <c:v>227931</c:v>
                </c:pt>
                <c:pt idx="157">
                  <c:v>228219</c:v>
                </c:pt>
                <c:pt idx="158">
                  <c:v>228910</c:v>
                </c:pt>
                <c:pt idx="159">
                  <c:v>229635</c:v>
                </c:pt>
                <c:pt idx="160">
                  <c:v>230528</c:v>
                </c:pt>
                <c:pt idx="161">
                  <c:v>231367</c:v>
                </c:pt>
                <c:pt idx="162">
                  <c:v>232253</c:v>
                </c:pt>
                <c:pt idx="163">
                  <c:v>232673</c:v>
                </c:pt>
                <c:pt idx="164">
                  <c:v>233076</c:v>
                </c:pt>
                <c:pt idx="165">
                  <c:v>233968</c:v>
                </c:pt>
                <c:pt idx="166">
                  <c:v>234949</c:v>
                </c:pt>
                <c:pt idx="167">
                  <c:v>235865</c:v>
                </c:pt>
                <c:pt idx="168">
                  <c:v>236741</c:v>
                </c:pt>
                <c:pt idx="169">
                  <c:v>237597</c:v>
                </c:pt>
                <c:pt idx="170">
                  <c:v>238121</c:v>
                </c:pt>
                <c:pt idx="171">
                  <c:v>238493</c:v>
                </c:pt>
                <c:pt idx="172">
                  <c:v>239161</c:v>
                </c:pt>
                <c:pt idx="173">
                  <c:v>239915</c:v>
                </c:pt>
                <c:pt idx="174">
                  <c:v>240620</c:v>
                </c:pt>
                <c:pt idx="175">
                  <c:v>241329</c:v>
                </c:pt>
                <c:pt idx="176">
                  <c:v>242001</c:v>
                </c:pt>
                <c:pt idx="177">
                  <c:v>242334</c:v>
                </c:pt>
                <c:pt idx="178">
                  <c:v>242594</c:v>
                </c:pt>
                <c:pt idx="179">
                  <c:v>243103</c:v>
                </c:pt>
                <c:pt idx="180">
                  <c:v>243689</c:v>
                </c:pt>
                <c:pt idx="181">
                  <c:v>244186</c:v>
                </c:pt>
                <c:pt idx="182">
                  <c:v>244687</c:v>
                </c:pt>
                <c:pt idx="183">
                  <c:v>245185</c:v>
                </c:pt>
                <c:pt idx="184">
                  <c:v>245441</c:v>
                </c:pt>
                <c:pt idx="185">
                  <c:v>245629</c:v>
                </c:pt>
                <c:pt idx="186">
                  <c:v>246125</c:v>
                </c:pt>
                <c:pt idx="187">
                  <c:v>246585</c:v>
                </c:pt>
                <c:pt idx="188">
                  <c:v>247065</c:v>
                </c:pt>
                <c:pt idx="189">
                  <c:v>247427</c:v>
                </c:pt>
                <c:pt idx="190">
                  <c:v>247908</c:v>
                </c:pt>
                <c:pt idx="191">
                  <c:v>248006</c:v>
                </c:pt>
                <c:pt idx="192">
                  <c:v>248122</c:v>
                </c:pt>
                <c:pt idx="193">
                  <c:v>248234</c:v>
                </c:pt>
                <c:pt idx="194">
                  <c:v>248332</c:v>
                </c:pt>
                <c:pt idx="195">
                  <c:v>248745</c:v>
                </c:pt>
                <c:pt idx="196">
                  <c:v>249192</c:v>
                </c:pt>
                <c:pt idx="197">
                  <c:v>249635</c:v>
                </c:pt>
                <c:pt idx="198">
                  <c:v>249801</c:v>
                </c:pt>
                <c:pt idx="199">
                  <c:v>249922</c:v>
                </c:pt>
                <c:pt idx="200">
                  <c:v>250368</c:v>
                </c:pt>
                <c:pt idx="201">
                  <c:v>250814</c:v>
                </c:pt>
                <c:pt idx="202">
                  <c:v>251299</c:v>
                </c:pt>
                <c:pt idx="203">
                  <c:v>251793</c:v>
                </c:pt>
                <c:pt idx="204">
                  <c:v>252280</c:v>
                </c:pt>
                <c:pt idx="205">
                  <c:v>252461</c:v>
                </c:pt>
                <c:pt idx="206">
                  <c:v>252607</c:v>
                </c:pt>
                <c:pt idx="207">
                  <c:v>253028</c:v>
                </c:pt>
                <c:pt idx="208">
                  <c:v>253382</c:v>
                </c:pt>
                <c:pt idx="209">
                  <c:v>253851</c:v>
                </c:pt>
                <c:pt idx="210">
                  <c:v>254247</c:v>
                </c:pt>
                <c:pt idx="211">
                  <c:v>254639</c:v>
                </c:pt>
                <c:pt idx="212">
                  <c:v>254751</c:v>
                </c:pt>
                <c:pt idx="213">
                  <c:v>254840</c:v>
                </c:pt>
                <c:pt idx="214">
                  <c:v>255228</c:v>
                </c:pt>
                <c:pt idx="215">
                  <c:v>255650</c:v>
                </c:pt>
                <c:pt idx="216">
                  <c:v>256011</c:v>
                </c:pt>
                <c:pt idx="217">
                  <c:v>256347</c:v>
                </c:pt>
                <c:pt idx="218">
                  <c:v>256766</c:v>
                </c:pt>
                <c:pt idx="219">
                  <c:v>256888</c:v>
                </c:pt>
                <c:pt idx="220">
                  <c:v>256990</c:v>
                </c:pt>
                <c:pt idx="221">
                  <c:v>257272</c:v>
                </c:pt>
                <c:pt idx="222">
                  <c:v>257540</c:v>
                </c:pt>
                <c:pt idx="223">
                  <c:v>257853</c:v>
                </c:pt>
                <c:pt idx="224">
                  <c:v>258119</c:v>
                </c:pt>
                <c:pt idx="225">
                  <c:v>258401</c:v>
                </c:pt>
                <c:pt idx="226">
                  <c:v>258474</c:v>
                </c:pt>
                <c:pt idx="227">
                  <c:v>258538</c:v>
                </c:pt>
                <c:pt idx="228">
                  <c:v>258748</c:v>
                </c:pt>
                <c:pt idx="229">
                  <c:v>258957</c:v>
                </c:pt>
                <c:pt idx="230">
                  <c:v>259120</c:v>
                </c:pt>
                <c:pt idx="231">
                  <c:v>259353</c:v>
                </c:pt>
                <c:pt idx="232">
                  <c:v>259545</c:v>
                </c:pt>
                <c:pt idx="233">
                  <c:v>259602</c:v>
                </c:pt>
                <c:pt idx="234">
                  <c:v>259648</c:v>
                </c:pt>
                <c:pt idx="235">
                  <c:v>259832</c:v>
                </c:pt>
                <c:pt idx="236">
                  <c:v>260013</c:v>
                </c:pt>
                <c:pt idx="237">
                  <c:v>260176</c:v>
                </c:pt>
                <c:pt idx="238">
                  <c:v>260340</c:v>
                </c:pt>
                <c:pt idx="239">
                  <c:v>260585</c:v>
                </c:pt>
                <c:pt idx="240">
                  <c:v>260627</c:v>
                </c:pt>
                <c:pt idx="241">
                  <c:v>260660</c:v>
                </c:pt>
                <c:pt idx="242">
                  <c:v>260860</c:v>
                </c:pt>
                <c:pt idx="243">
                  <c:v>261053</c:v>
                </c:pt>
                <c:pt idx="244">
                  <c:v>261219</c:v>
                </c:pt>
                <c:pt idx="245">
                  <c:v>261381</c:v>
                </c:pt>
                <c:pt idx="246">
                  <c:v>261598</c:v>
                </c:pt>
                <c:pt idx="247">
                  <c:v>261643</c:v>
                </c:pt>
                <c:pt idx="248">
                  <c:v>261676</c:v>
                </c:pt>
                <c:pt idx="249">
                  <c:v>261846</c:v>
                </c:pt>
                <c:pt idx="250">
                  <c:v>262010</c:v>
                </c:pt>
                <c:pt idx="251">
                  <c:v>262132</c:v>
                </c:pt>
                <c:pt idx="252">
                  <c:v>262307</c:v>
                </c:pt>
                <c:pt idx="253">
                  <c:v>262503</c:v>
                </c:pt>
                <c:pt idx="254">
                  <c:v>262538</c:v>
                </c:pt>
                <c:pt idx="255">
                  <c:v>262571</c:v>
                </c:pt>
                <c:pt idx="256">
                  <c:v>262707</c:v>
                </c:pt>
                <c:pt idx="257">
                  <c:v>262797</c:v>
                </c:pt>
                <c:pt idx="258">
                  <c:v>262920</c:v>
                </c:pt>
                <c:pt idx="259">
                  <c:v>263062</c:v>
                </c:pt>
                <c:pt idx="260">
                  <c:v>263207</c:v>
                </c:pt>
                <c:pt idx="261">
                  <c:v>263241</c:v>
                </c:pt>
                <c:pt idx="262">
                  <c:v>263264</c:v>
                </c:pt>
                <c:pt idx="263">
                  <c:v>263375</c:v>
                </c:pt>
                <c:pt idx="264">
                  <c:v>263507</c:v>
                </c:pt>
                <c:pt idx="265">
                  <c:v>263614</c:v>
                </c:pt>
                <c:pt idx="266">
                  <c:v>263735</c:v>
                </c:pt>
                <c:pt idx="267">
                  <c:v>263900</c:v>
                </c:pt>
                <c:pt idx="268">
                  <c:v>263941</c:v>
                </c:pt>
                <c:pt idx="269">
                  <c:v>263953</c:v>
                </c:pt>
                <c:pt idx="270">
                  <c:v>264055</c:v>
                </c:pt>
                <c:pt idx="271">
                  <c:v>264159</c:v>
                </c:pt>
                <c:pt idx="272">
                  <c:v>264254</c:v>
                </c:pt>
                <c:pt idx="273">
                  <c:v>264388</c:v>
                </c:pt>
                <c:pt idx="274">
                  <c:v>264555</c:v>
                </c:pt>
                <c:pt idx="275">
                  <c:v>264587</c:v>
                </c:pt>
                <c:pt idx="276">
                  <c:v>264597</c:v>
                </c:pt>
                <c:pt idx="277">
                  <c:v>264694</c:v>
                </c:pt>
                <c:pt idx="278">
                  <c:v>264702</c:v>
                </c:pt>
                <c:pt idx="279">
                  <c:v>264787</c:v>
                </c:pt>
                <c:pt idx="280">
                  <c:v>264887</c:v>
                </c:pt>
                <c:pt idx="281">
                  <c:v>264979</c:v>
                </c:pt>
                <c:pt idx="282">
                  <c:v>265000</c:v>
                </c:pt>
                <c:pt idx="283">
                  <c:v>265014</c:v>
                </c:pt>
                <c:pt idx="284">
                  <c:v>265082</c:v>
                </c:pt>
                <c:pt idx="285">
                  <c:v>265164</c:v>
                </c:pt>
                <c:pt idx="286">
                  <c:v>265262</c:v>
                </c:pt>
                <c:pt idx="287">
                  <c:v>265332</c:v>
                </c:pt>
                <c:pt idx="288">
                  <c:v>265444</c:v>
                </c:pt>
                <c:pt idx="289">
                  <c:v>265469</c:v>
                </c:pt>
                <c:pt idx="290">
                  <c:v>265481</c:v>
                </c:pt>
                <c:pt idx="291">
                  <c:v>265557</c:v>
                </c:pt>
                <c:pt idx="292">
                  <c:v>265642</c:v>
                </c:pt>
                <c:pt idx="293">
                  <c:v>265723</c:v>
                </c:pt>
                <c:pt idx="294">
                  <c:v>265790</c:v>
                </c:pt>
                <c:pt idx="295">
                  <c:v>265908</c:v>
                </c:pt>
                <c:pt idx="296">
                  <c:v>265939</c:v>
                </c:pt>
                <c:pt idx="297">
                  <c:v>265969</c:v>
                </c:pt>
                <c:pt idx="298">
                  <c:v>266099</c:v>
                </c:pt>
                <c:pt idx="299">
                  <c:v>266193</c:v>
                </c:pt>
                <c:pt idx="300">
                  <c:v>266325</c:v>
                </c:pt>
                <c:pt idx="301">
                  <c:v>266564</c:v>
                </c:pt>
                <c:pt idx="302">
                  <c:v>266870</c:v>
                </c:pt>
                <c:pt idx="303">
                  <c:v>266953</c:v>
                </c:pt>
                <c:pt idx="304">
                  <c:v>267017</c:v>
                </c:pt>
                <c:pt idx="305">
                  <c:v>267279</c:v>
                </c:pt>
                <c:pt idx="306">
                  <c:v>267639</c:v>
                </c:pt>
                <c:pt idx="307">
                  <c:v>268056</c:v>
                </c:pt>
                <c:pt idx="308">
                  <c:v>268139</c:v>
                </c:pt>
                <c:pt idx="309">
                  <c:v>268516</c:v>
                </c:pt>
                <c:pt idx="310">
                  <c:v>268624</c:v>
                </c:pt>
                <c:pt idx="311">
                  <c:v>268692</c:v>
                </c:pt>
                <c:pt idx="312">
                  <c:v>269106</c:v>
                </c:pt>
                <c:pt idx="313">
                  <c:v>269517</c:v>
                </c:pt>
                <c:pt idx="314">
                  <c:v>269929</c:v>
                </c:pt>
                <c:pt idx="315">
                  <c:v>270427</c:v>
                </c:pt>
                <c:pt idx="316">
                  <c:v>270988</c:v>
                </c:pt>
                <c:pt idx="317">
                  <c:v>271142</c:v>
                </c:pt>
                <c:pt idx="318">
                  <c:v>271238</c:v>
                </c:pt>
                <c:pt idx="319">
                  <c:v>271637</c:v>
                </c:pt>
                <c:pt idx="320">
                  <c:v>271974</c:v>
                </c:pt>
                <c:pt idx="321">
                  <c:v>272360</c:v>
                </c:pt>
                <c:pt idx="322">
                  <c:v>272752</c:v>
                </c:pt>
                <c:pt idx="323">
                  <c:v>273281</c:v>
                </c:pt>
                <c:pt idx="324">
                  <c:v>273404</c:v>
                </c:pt>
                <c:pt idx="325">
                  <c:v>273490</c:v>
                </c:pt>
                <c:pt idx="326">
                  <c:v>273908</c:v>
                </c:pt>
                <c:pt idx="327">
                  <c:v>274373</c:v>
                </c:pt>
                <c:pt idx="328">
                  <c:v>274477</c:v>
                </c:pt>
                <c:pt idx="329">
                  <c:v>274981</c:v>
                </c:pt>
                <c:pt idx="330">
                  <c:v>275593</c:v>
                </c:pt>
                <c:pt idx="331">
                  <c:v>275789</c:v>
                </c:pt>
                <c:pt idx="332">
                  <c:v>275931</c:v>
                </c:pt>
                <c:pt idx="333">
                  <c:v>276341</c:v>
                </c:pt>
                <c:pt idx="334">
                  <c:v>276764</c:v>
                </c:pt>
                <c:pt idx="335">
                  <c:v>277221</c:v>
                </c:pt>
                <c:pt idx="336">
                  <c:v>277698</c:v>
                </c:pt>
                <c:pt idx="337">
                  <c:v>278221</c:v>
                </c:pt>
                <c:pt idx="338">
                  <c:v>278370</c:v>
                </c:pt>
                <c:pt idx="339">
                  <c:v>278421</c:v>
                </c:pt>
                <c:pt idx="340">
                  <c:v>278768</c:v>
                </c:pt>
                <c:pt idx="341">
                  <c:v>279094</c:v>
                </c:pt>
                <c:pt idx="342">
                  <c:v>279437</c:v>
                </c:pt>
                <c:pt idx="343">
                  <c:v>279692</c:v>
                </c:pt>
                <c:pt idx="344">
                  <c:v>279948</c:v>
                </c:pt>
                <c:pt idx="345">
                  <c:v>279999</c:v>
                </c:pt>
                <c:pt idx="346">
                  <c:v>280019</c:v>
                </c:pt>
                <c:pt idx="347">
                  <c:v>280209</c:v>
                </c:pt>
                <c:pt idx="348">
                  <c:v>280380</c:v>
                </c:pt>
                <c:pt idx="349">
                  <c:v>280586</c:v>
                </c:pt>
                <c:pt idx="350">
                  <c:v>280746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9B2-46E3-85FE-A83BCF6CC08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Sestry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none"/>
          </c:marker>
          <c:cat>
            <c:strRef>
              <c:f>List1!$F$1:$MR$1</c:f>
              <c:strCache>
                <c:ptCount val="351"/>
                <c:pt idx="0">
                  <c:v>24-XII.</c:v>
                </c:pt>
                <c:pt idx="1">
                  <c:v>25-XII.</c:v>
                </c:pt>
                <c:pt idx="2">
                  <c:v>26-XII.</c:v>
                </c:pt>
                <c:pt idx="3">
                  <c:v>27-XII.</c:v>
                </c:pt>
                <c:pt idx="4">
                  <c:v>28-XII.</c:v>
                </c:pt>
                <c:pt idx="5">
                  <c:v>29-XII.</c:v>
                </c:pt>
                <c:pt idx="6">
                  <c:v>30-XII.</c:v>
                </c:pt>
                <c:pt idx="7">
                  <c:v>31-XII.</c:v>
                </c:pt>
                <c:pt idx="8">
                  <c:v>1-I.</c:v>
                </c:pt>
                <c:pt idx="9">
                  <c:v>2-I.</c:v>
                </c:pt>
                <c:pt idx="10">
                  <c:v>3-I.</c:v>
                </c:pt>
                <c:pt idx="11">
                  <c:v>4-I.</c:v>
                </c:pt>
                <c:pt idx="12">
                  <c:v>5-I.</c:v>
                </c:pt>
                <c:pt idx="13">
                  <c:v>6-I.</c:v>
                </c:pt>
                <c:pt idx="14">
                  <c:v>7-I.</c:v>
                </c:pt>
                <c:pt idx="15">
                  <c:v>8-I.</c:v>
                </c:pt>
                <c:pt idx="16">
                  <c:v>9-I.</c:v>
                </c:pt>
                <c:pt idx="17">
                  <c:v>10-I.</c:v>
                </c:pt>
                <c:pt idx="18">
                  <c:v>11-I.</c:v>
                </c:pt>
                <c:pt idx="19">
                  <c:v>12-I.</c:v>
                </c:pt>
                <c:pt idx="20">
                  <c:v>13-I.</c:v>
                </c:pt>
                <c:pt idx="21">
                  <c:v>14-I.</c:v>
                </c:pt>
                <c:pt idx="22">
                  <c:v>15-I.</c:v>
                </c:pt>
                <c:pt idx="23">
                  <c:v>16-I.</c:v>
                </c:pt>
                <c:pt idx="24">
                  <c:v>17-I.</c:v>
                </c:pt>
                <c:pt idx="25">
                  <c:v>18-I.</c:v>
                </c:pt>
                <c:pt idx="26">
                  <c:v>19-I.</c:v>
                </c:pt>
                <c:pt idx="27">
                  <c:v>20-I.</c:v>
                </c:pt>
                <c:pt idx="28">
                  <c:v>21-I.</c:v>
                </c:pt>
                <c:pt idx="29">
                  <c:v>22-I.</c:v>
                </c:pt>
                <c:pt idx="30">
                  <c:v>23-I.</c:v>
                </c:pt>
                <c:pt idx="31">
                  <c:v>24-I.</c:v>
                </c:pt>
                <c:pt idx="32">
                  <c:v>25-I.</c:v>
                </c:pt>
                <c:pt idx="33">
                  <c:v>26-I.</c:v>
                </c:pt>
                <c:pt idx="34">
                  <c:v>27-I.</c:v>
                </c:pt>
                <c:pt idx="35">
                  <c:v>28-I.</c:v>
                </c:pt>
                <c:pt idx="36">
                  <c:v>29-I.</c:v>
                </c:pt>
                <c:pt idx="37">
                  <c:v>30-I.</c:v>
                </c:pt>
                <c:pt idx="38">
                  <c:v>31-I.</c:v>
                </c:pt>
                <c:pt idx="39">
                  <c:v>1-II.</c:v>
                </c:pt>
                <c:pt idx="40">
                  <c:v>2-II.</c:v>
                </c:pt>
                <c:pt idx="41">
                  <c:v>3-II.</c:v>
                </c:pt>
                <c:pt idx="42">
                  <c:v>4-II.</c:v>
                </c:pt>
                <c:pt idx="43">
                  <c:v>5-II.</c:v>
                </c:pt>
                <c:pt idx="44">
                  <c:v>6-II.</c:v>
                </c:pt>
                <c:pt idx="45">
                  <c:v>7-II.</c:v>
                </c:pt>
                <c:pt idx="46">
                  <c:v>8-II.</c:v>
                </c:pt>
                <c:pt idx="47">
                  <c:v>9-II.</c:v>
                </c:pt>
                <c:pt idx="48">
                  <c:v>10-II.</c:v>
                </c:pt>
                <c:pt idx="49">
                  <c:v>11-II.</c:v>
                </c:pt>
                <c:pt idx="50">
                  <c:v>12-II.</c:v>
                </c:pt>
                <c:pt idx="51">
                  <c:v>13-II.</c:v>
                </c:pt>
                <c:pt idx="52">
                  <c:v>14-II.</c:v>
                </c:pt>
                <c:pt idx="53">
                  <c:v>15-II.</c:v>
                </c:pt>
                <c:pt idx="54">
                  <c:v>16-II.</c:v>
                </c:pt>
                <c:pt idx="55">
                  <c:v>17-II.</c:v>
                </c:pt>
                <c:pt idx="56">
                  <c:v>18-II.</c:v>
                </c:pt>
                <c:pt idx="57">
                  <c:v>19-II.</c:v>
                </c:pt>
                <c:pt idx="58">
                  <c:v>20-II.</c:v>
                </c:pt>
                <c:pt idx="59">
                  <c:v>21-II.</c:v>
                </c:pt>
                <c:pt idx="60">
                  <c:v>22-II.</c:v>
                </c:pt>
                <c:pt idx="61">
                  <c:v>23-II.</c:v>
                </c:pt>
                <c:pt idx="62">
                  <c:v>24-II.</c:v>
                </c:pt>
                <c:pt idx="63">
                  <c:v>25-II.</c:v>
                </c:pt>
                <c:pt idx="64">
                  <c:v>26-II.</c:v>
                </c:pt>
                <c:pt idx="65">
                  <c:v>27-II.</c:v>
                </c:pt>
                <c:pt idx="66">
                  <c:v>28-II.</c:v>
                </c:pt>
                <c:pt idx="67">
                  <c:v>1-III.</c:v>
                </c:pt>
                <c:pt idx="68">
                  <c:v>2-III.</c:v>
                </c:pt>
                <c:pt idx="69">
                  <c:v>3-III.</c:v>
                </c:pt>
                <c:pt idx="70">
                  <c:v>4-III.</c:v>
                </c:pt>
                <c:pt idx="71">
                  <c:v>5-III.</c:v>
                </c:pt>
                <c:pt idx="72">
                  <c:v>6-III.</c:v>
                </c:pt>
                <c:pt idx="73">
                  <c:v>7-III.</c:v>
                </c:pt>
                <c:pt idx="74">
                  <c:v>8-III.</c:v>
                </c:pt>
                <c:pt idx="75">
                  <c:v>9-III.</c:v>
                </c:pt>
                <c:pt idx="76">
                  <c:v>10-III.</c:v>
                </c:pt>
                <c:pt idx="77">
                  <c:v>11-III.</c:v>
                </c:pt>
                <c:pt idx="78">
                  <c:v>12-III.</c:v>
                </c:pt>
                <c:pt idx="79">
                  <c:v>13-III.</c:v>
                </c:pt>
                <c:pt idx="80">
                  <c:v>14-III.</c:v>
                </c:pt>
                <c:pt idx="81">
                  <c:v>15-III.</c:v>
                </c:pt>
                <c:pt idx="82">
                  <c:v>16-III.</c:v>
                </c:pt>
                <c:pt idx="83">
                  <c:v>17-III.</c:v>
                </c:pt>
                <c:pt idx="84">
                  <c:v>18-III.</c:v>
                </c:pt>
                <c:pt idx="85">
                  <c:v>19-III.</c:v>
                </c:pt>
                <c:pt idx="86">
                  <c:v>20-III.</c:v>
                </c:pt>
                <c:pt idx="87">
                  <c:v>21-III.</c:v>
                </c:pt>
                <c:pt idx="88">
                  <c:v>22-III.</c:v>
                </c:pt>
                <c:pt idx="89">
                  <c:v>23-III.</c:v>
                </c:pt>
                <c:pt idx="90">
                  <c:v>24-III.</c:v>
                </c:pt>
                <c:pt idx="91">
                  <c:v>25-III.</c:v>
                </c:pt>
                <c:pt idx="92">
                  <c:v>26-III.</c:v>
                </c:pt>
                <c:pt idx="93">
                  <c:v>27-III.</c:v>
                </c:pt>
                <c:pt idx="94">
                  <c:v>28-III.</c:v>
                </c:pt>
                <c:pt idx="95">
                  <c:v>29-III.</c:v>
                </c:pt>
                <c:pt idx="96">
                  <c:v>30-III.</c:v>
                </c:pt>
                <c:pt idx="97">
                  <c:v>31-III.</c:v>
                </c:pt>
                <c:pt idx="98">
                  <c:v>1-IV.</c:v>
                </c:pt>
                <c:pt idx="99">
                  <c:v>2-IV.</c:v>
                </c:pt>
                <c:pt idx="100">
                  <c:v>3-IV.</c:v>
                </c:pt>
                <c:pt idx="101">
                  <c:v>4-IV.</c:v>
                </c:pt>
                <c:pt idx="102">
                  <c:v>5-IV.</c:v>
                </c:pt>
                <c:pt idx="103">
                  <c:v>6-IV.</c:v>
                </c:pt>
                <c:pt idx="104">
                  <c:v>7-IV.</c:v>
                </c:pt>
                <c:pt idx="105">
                  <c:v>8-IV.</c:v>
                </c:pt>
                <c:pt idx="106">
                  <c:v>9-IV.</c:v>
                </c:pt>
                <c:pt idx="107">
                  <c:v>10-IV.</c:v>
                </c:pt>
                <c:pt idx="108">
                  <c:v>11-IV.</c:v>
                </c:pt>
                <c:pt idx="109">
                  <c:v>12-IV.</c:v>
                </c:pt>
                <c:pt idx="110">
                  <c:v>13-IV.</c:v>
                </c:pt>
                <c:pt idx="111">
                  <c:v>14-IV.</c:v>
                </c:pt>
                <c:pt idx="112">
                  <c:v>15-IV.</c:v>
                </c:pt>
                <c:pt idx="113">
                  <c:v>16-IV.</c:v>
                </c:pt>
                <c:pt idx="114">
                  <c:v>17-IV.</c:v>
                </c:pt>
                <c:pt idx="115">
                  <c:v>18-IV.</c:v>
                </c:pt>
                <c:pt idx="116">
                  <c:v>19-IV.</c:v>
                </c:pt>
                <c:pt idx="117">
                  <c:v>20-IV.</c:v>
                </c:pt>
                <c:pt idx="118">
                  <c:v>21-IV.</c:v>
                </c:pt>
                <c:pt idx="119">
                  <c:v>22-IV.</c:v>
                </c:pt>
                <c:pt idx="120">
                  <c:v>23-IV.</c:v>
                </c:pt>
                <c:pt idx="121">
                  <c:v>24-IV.</c:v>
                </c:pt>
                <c:pt idx="122">
                  <c:v>25-IV.</c:v>
                </c:pt>
                <c:pt idx="123">
                  <c:v>26-IV.</c:v>
                </c:pt>
                <c:pt idx="124">
                  <c:v>27-IV.</c:v>
                </c:pt>
                <c:pt idx="125">
                  <c:v>28-IV.</c:v>
                </c:pt>
                <c:pt idx="126">
                  <c:v>29-IV.</c:v>
                </c:pt>
                <c:pt idx="127">
                  <c:v>30-IV.</c:v>
                </c:pt>
                <c:pt idx="128">
                  <c:v>1-V.</c:v>
                </c:pt>
                <c:pt idx="129">
                  <c:v>2-V.</c:v>
                </c:pt>
                <c:pt idx="130">
                  <c:v>3-V.</c:v>
                </c:pt>
                <c:pt idx="131">
                  <c:v>4-V.</c:v>
                </c:pt>
                <c:pt idx="132">
                  <c:v>5-V.</c:v>
                </c:pt>
                <c:pt idx="133">
                  <c:v>6-V.</c:v>
                </c:pt>
                <c:pt idx="134">
                  <c:v>7-V.</c:v>
                </c:pt>
                <c:pt idx="135">
                  <c:v>8-V.</c:v>
                </c:pt>
                <c:pt idx="136">
                  <c:v>9-V.</c:v>
                </c:pt>
                <c:pt idx="137">
                  <c:v>10-V.</c:v>
                </c:pt>
                <c:pt idx="138">
                  <c:v>11-V.</c:v>
                </c:pt>
                <c:pt idx="139">
                  <c:v>12-V.</c:v>
                </c:pt>
                <c:pt idx="140">
                  <c:v>13-V.</c:v>
                </c:pt>
                <c:pt idx="141">
                  <c:v>14-V.</c:v>
                </c:pt>
                <c:pt idx="142">
                  <c:v>15-V.</c:v>
                </c:pt>
                <c:pt idx="143">
                  <c:v>16-V.</c:v>
                </c:pt>
                <c:pt idx="144">
                  <c:v>17-V.</c:v>
                </c:pt>
                <c:pt idx="145">
                  <c:v>18-V.</c:v>
                </c:pt>
                <c:pt idx="146">
                  <c:v>19-V.</c:v>
                </c:pt>
                <c:pt idx="147">
                  <c:v>20-V.</c:v>
                </c:pt>
                <c:pt idx="148">
                  <c:v>21-V.</c:v>
                </c:pt>
                <c:pt idx="149">
                  <c:v>22-V.</c:v>
                </c:pt>
                <c:pt idx="150">
                  <c:v>23-V.</c:v>
                </c:pt>
                <c:pt idx="151">
                  <c:v>24-V.</c:v>
                </c:pt>
                <c:pt idx="152">
                  <c:v>25-V.</c:v>
                </c:pt>
                <c:pt idx="153">
                  <c:v>26-V.</c:v>
                </c:pt>
                <c:pt idx="154">
                  <c:v>27-V.</c:v>
                </c:pt>
                <c:pt idx="155">
                  <c:v>28-V.</c:v>
                </c:pt>
                <c:pt idx="156">
                  <c:v>29-V.</c:v>
                </c:pt>
                <c:pt idx="157">
                  <c:v>30-V.</c:v>
                </c:pt>
                <c:pt idx="158">
                  <c:v>31-V.</c:v>
                </c:pt>
                <c:pt idx="159">
                  <c:v>1-VI.</c:v>
                </c:pt>
                <c:pt idx="160">
                  <c:v>2-VI.</c:v>
                </c:pt>
                <c:pt idx="161">
                  <c:v>3-VI.</c:v>
                </c:pt>
                <c:pt idx="162">
                  <c:v>4-VI.</c:v>
                </c:pt>
                <c:pt idx="163">
                  <c:v>5-VI.</c:v>
                </c:pt>
                <c:pt idx="164">
                  <c:v>6-VI.</c:v>
                </c:pt>
                <c:pt idx="165">
                  <c:v>7-VI.</c:v>
                </c:pt>
                <c:pt idx="166">
                  <c:v>8-VI.</c:v>
                </c:pt>
                <c:pt idx="167">
                  <c:v>9-VI.</c:v>
                </c:pt>
                <c:pt idx="168">
                  <c:v>10-VI.</c:v>
                </c:pt>
                <c:pt idx="169">
                  <c:v>11-VI.</c:v>
                </c:pt>
                <c:pt idx="170">
                  <c:v>12-VI.</c:v>
                </c:pt>
                <c:pt idx="171">
                  <c:v>13-VI.</c:v>
                </c:pt>
                <c:pt idx="172">
                  <c:v>14-VI.</c:v>
                </c:pt>
                <c:pt idx="173">
                  <c:v>15-VI.</c:v>
                </c:pt>
                <c:pt idx="174">
                  <c:v>16-VI.</c:v>
                </c:pt>
                <c:pt idx="175">
                  <c:v>17-VI.</c:v>
                </c:pt>
                <c:pt idx="176">
                  <c:v>18-VI.</c:v>
                </c:pt>
                <c:pt idx="177">
                  <c:v>19-VI.</c:v>
                </c:pt>
                <c:pt idx="178">
                  <c:v>20-VI.</c:v>
                </c:pt>
                <c:pt idx="179">
                  <c:v>21-VI.</c:v>
                </c:pt>
                <c:pt idx="180">
                  <c:v>22-VI.</c:v>
                </c:pt>
                <c:pt idx="181">
                  <c:v>23-VI.</c:v>
                </c:pt>
                <c:pt idx="182">
                  <c:v>24-VI.</c:v>
                </c:pt>
                <c:pt idx="183">
                  <c:v>25-VI.</c:v>
                </c:pt>
                <c:pt idx="184">
                  <c:v>26-VI.</c:v>
                </c:pt>
                <c:pt idx="185">
                  <c:v>27-VI.</c:v>
                </c:pt>
                <c:pt idx="186">
                  <c:v>28-VI.</c:v>
                </c:pt>
                <c:pt idx="187">
                  <c:v>29-VI.</c:v>
                </c:pt>
                <c:pt idx="188">
                  <c:v>30-VI.</c:v>
                </c:pt>
                <c:pt idx="189">
                  <c:v>1-VII.</c:v>
                </c:pt>
                <c:pt idx="190">
                  <c:v>2-VII.</c:v>
                </c:pt>
                <c:pt idx="191">
                  <c:v>3-VII.</c:v>
                </c:pt>
                <c:pt idx="192">
                  <c:v>4-VII.</c:v>
                </c:pt>
                <c:pt idx="193">
                  <c:v>5-VII.</c:v>
                </c:pt>
                <c:pt idx="194">
                  <c:v>6-VII.</c:v>
                </c:pt>
                <c:pt idx="195">
                  <c:v>7-VII.</c:v>
                </c:pt>
                <c:pt idx="196">
                  <c:v>8-VII.</c:v>
                </c:pt>
                <c:pt idx="197">
                  <c:v>9-VII.</c:v>
                </c:pt>
                <c:pt idx="198">
                  <c:v>10-VII.</c:v>
                </c:pt>
                <c:pt idx="199">
                  <c:v>11-VII.</c:v>
                </c:pt>
                <c:pt idx="200">
                  <c:v>12-VII.</c:v>
                </c:pt>
                <c:pt idx="201">
                  <c:v>13-VII.</c:v>
                </c:pt>
                <c:pt idx="202">
                  <c:v>14-VII.</c:v>
                </c:pt>
                <c:pt idx="203">
                  <c:v>15-VII.</c:v>
                </c:pt>
                <c:pt idx="204">
                  <c:v>16-VII.</c:v>
                </c:pt>
                <c:pt idx="205">
                  <c:v>17-VII.</c:v>
                </c:pt>
                <c:pt idx="206">
                  <c:v>18-VII.</c:v>
                </c:pt>
                <c:pt idx="207">
                  <c:v>19-VII.</c:v>
                </c:pt>
                <c:pt idx="208">
                  <c:v>20-VII.</c:v>
                </c:pt>
                <c:pt idx="209">
                  <c:v>21-VII.</c:v>
                </c:pt>
                <c:pt idx="210">
                  <c:v>22-VII.</c:v>
                </c:pt>
                <c:pt idx="211">
                  <c:v>23-VII.</c:v>
                </c:pt>
                <c:pt idx="212">
                  <c:v>24-VII.</c:v>
                </c:pt>
                <c:pt idx="213">
                  <c:v>25-VII.</c:v>
                </c:pt>
                <c:pt idx="214">
                  <c:v>26-VII.</c:v>
                </c:pt>
                <c:pt idx="215">
                  <c:v>27-VII.</c:v>
                </c:pt>
                <c:pt idx="216">
                  <c:v>28-VII.</c:v>
                </c:pt>
                <c:pt idx="217">
                  <c:v>29-VII.</c:v>
                </c:pt>
                <c:pt idx="218">
                  <c:v>30-VII.</c:v>
                </c:pt>
                <c:pt idx="219">
                  <c:v>31-VII.</c:v>
                </c:pt>
                <c:pt idx="220">
                  <c:v>1-VIII.</c:v>
                </c:pt>
                <c:pt idx="221">
                  <c:v>2-VIII.</c:v>
                </c:pt>
                <c:pt idx="222">
                  <c:v>3-VIII.</c:v>
                </c:pt>
                <c:pt idx="223">
                  <c:v>4-VIII.</c:v>
                </c:pt>
                <c:pt idx="224">
                  <c:v>5-VIII.</c:v>
                </c:pt>
                <c:pt idx="225">
                  <c:v>6-VIII.</c:v>
                </c:pt>
                <c:pt idx="226">
                  <c:v>7-VIII.</c:v>
                </c:pt>
                <c:pt idx="227">
                  <c:v>8-VIII.</c:v>
                </c:pt>
                <c:pt idx="228">
                  <c:v>9-VIII.</c:v>
                </c:pt>
                <c:pt idx="229">
                  <c:v>10-VIII.</c:v>
                </c:pt>
                <c:pt idx="230">
                  <c:v>11-VIII.</c:v>
                </c:pt>
                <c:pt idx="231">
                  <c:v>12-VIII.</c:v>
                </c:pt>
                <c:pt idx="232">
                  <c:v>13-VIII.</c:v>
                </c:pt>
                <c:pt idx="233">
                  <c:v>14-VIII.</c:v>
                </c:pt>
                <c:pt idx="234">
                  <c:v>15-VIII.</c:v>
                </c:pt>
                <c:pt idx="235">
                  <c:v>16-VIII.</c:v>
                </c:pt>
                <c:pt idx="236">
                  <c:v>17-VIII.</c:v>
                </c:pt>
                <c:pt idx="237">
                  <c:v>18-VIII.</c:v>
                </c:pt>
                <c:pt idx="238">
                  <c:v>19-VIII.</c:v>
                </c:pt>
                <c:pt idx="239">
                  <c:v>20-VIII.</c:v>
                </c:pt>
                <c:pt idx="240">
                  <c:v>21-VIII.</c:v>
                </c:pt>
                <c:pt idx="241">
                  <c:v>22-VIII.</c:v>
                </c:pt>
                <c:pt idx="242">
                  <c:v>23-VIII.</c:v>
                </c:pt>
                <c:pt idx="243">
                  <c:v>24-VIII.</c:v>
                </c:pt>
                <c:pt idx="244">
                  <c:v>25-VIII.</c:v>
                </c:pt>
                <c:pt idx="245">
                  <c:v>26-VIII.</c:v>
                </c:pt>
                <c:pt idx="246">
                  <c:v>27-VIII.</c:v>
                </c:pt>
                <c:pt idx="247">
                  <c:v>28-VIII.</c:v>
                </c:pt>
                <c:pt idx="248">
                  <c:v>29-VIII.</c:v>
                </c:pt>
                <c:pt idx="249">
                  <c:v>30-VIII.</c:v>
                </c:pt>
                <c:pt idx="250">
                  <c:v>31-VIII.</c:v>
                </c:pt>
                <c:pt idx="251">
                  <c:v>1-IX.</c:v>
                </c:pt>
                <c:pt idx="252">
                  <c:v>2-IX.</c:v>
                </c:pt>
                <c:pt idx="253">
                  <c:v>3-IX.</c:v>
                </c:pt>
                <c:pt idx="254">
                  <c:v>4-IX.</c:v>
                </c:pt>
                <c:pt idx="255">
                  <c:v>5-IX.</c:v>
                </c:pt>
                <c:pt idx="256">
                  <c:v>6-IX.</c:v>
                </c:pt>
                <c:pt idx="257">
                  <c:v>7-IX.</c:v>
                </c:pt>
                <c:pt idx="258">
                  <c:v>8-IX.</c:v>
                </c:pt>
                <c:pt idx="259">
                  <c:v>9-IX.</c:v>
                </c:pt>
                <c:pt idx="260">
                  <c:v>10-IX.</c:v>
                </c:pt>
                <c:pt idx="261">
                  <c:v>11-IX.</c:v>
                </c:pt>
                <c:pt idx="262">
                  <c:v>12-IX.</c:v>
                </c:pt>
                <c:pt idx="263">
                  <c:v>13-IX.</c:v>
                </c:pt>
                <c:pt idx="264">
                  <c:v>14-IX.</c:v>
                </c:pt>
                <c:pt idx="265">
                  <c:v>15-IX.</c:v>
                </c:pt>
                <c:pt idx="266">
                  <c:v>16-IX.</c:v>
                </c:pt>
                <c:pt idx="267">
                  <c:v>17-IX.</c:v>
                </c:pt>
                <c:pt idx="268">
                  <c:v>18-IX.</c:v>
                </c:pt>
                <c:pt idx="269">
                  <c:v>19-IX.</c:v>
                </c:pt>
                <c:pt idx="270">
                  <c:v>20-IX.</c:v>
                </c:pt>
                <c:pt idx="271">
                  <c:v>21-IX.</c:v>
                </c:pt>
                <c:pt idx="272">
                  <c:v>22-IX.</c:v>
                </c:pt>
                <c:pt idx="273">
                  <c:v>23-IX.</c:v>
                </c:pt>
                <c:pt idx="274">
                  <c:v>24-IX.</c:v>
                </c:pt>
                <c:pt idx="275">
                  <c:v>25-IX.</c:v>
                </c:pt>
                <c:pt idx="276">
                  <c:v>26-IX.</c:v>
                </c:pt>
                <c:pt idx="277">
                  <c:v>27-IX.</c:v>
                </c:pt>
                <c:pt idx="278">
                  <c:v>28-IX.</c:v>
                </c:pt>
                <c:pt idx="279">
                  <c:v>29-IX.</c:v>
                </c:pt>
                <c:pt idx="280">
                  <c:v>30-IX.</c:v>
                </c:pt>
                <c:pt idx="281">
                  <c:v>1-X.</c:v>
                </c:pt>
                <c:pt idx="282">
                  <c:v>2-X.</c:v>
                </c:pt>
                <c:pt idx="283">
                  <c:v>3-X.</c:v>
                </c:pt>
                <c:pt idx="284">
                  <c:v>4-X.</c:v>
                </c:pt>
                <c:pt idx="285">
                  <c:v>5-X.</c:v>
                </c:pt>
                <c:pt idx="286">
                  <c:v>6-X.</c:v>
                </c:pt>
                <c:pt idx="287">
                  <c:v>7-X.</c:v>
                </c:pt>
                <c:pt idx="288">
                  <c:v>8-X.</c:v>
                </c:pt>
                <c:pt idx="289">
                  <c:v>9-X.</c:v>
                </c:pt>
                <c:pt idx="290">
                  <c:v>10-X.</c:v>
                </c:pt>
                <c:pt idx="291">
                  <c:v>11-X.</c:v>
                </c:pt>
                <c:pt idx="292">
                  <c:v>12-X.</c:v>
                </c:pt>
                <c:pt idx="293">
                  <c:v>13-X.</c:v>
                </c:pt>
                <c:pt idx="294">
                  <c:v>14-X.</c:v>
                </c:pt>
                <c:pt idx="295">
                  <c:v>15-X.</c:v>
                </c:pt>
                <c:pt idx="296">
                  <c:v>16-X.</c:v>
                </c:pt>
                <c:pt idx="297">
                  <c:v>17-X.</c:v>
                </c:pt>
                <c:pt idx="298">
                  <c:v>18-X.</c:v>
                </c:pt>
                <c:pt idx="299">
                  <c:v>19-X.</c:v>
                </c:pt>
                <c:pt idx="300">
                  <c:v>20-X.</c:v>
                </c:pt>
                <c:pt idx="301">
                  <c:v>21-X.</c:v>
                </c:pt>
                <c:pt idx="302">
                  <c:v>22-X.</c:v>
                </c:pt>
                <c:pt idx="303">
                  <c:v>23-X.</c:v>
                </c:pt>
                <c:pt idx="304">
                  <c:v>24-X.</c:v>
                </c:pt>
                <c:pt idx="305">
                  <c:v>25-X.</c:v>
                </c:pt>
                <c:pt idx="306">
                  <c:v>26-X.</c:v>
                </c:pt>
                <c:pt idx="307">
                  <c:v>27-X.</c:v>
                </c:pt>
                <c:pt idx="308">
                  <c:v>28-X.</c:v>
                </c:pt>
                <c:pt idx="309">
                  <c:v>29-X.</c:v>
                </c:pt>
                <c:pt idx="310">
                  <c:v>30-X.</c:v>
                </c:pt>
                <c:pt idx="311">
                  <c:v>31-X.</c:v>
                </c:pt>
                <c:pt idx="312">
                  <c:v>1-XI.</c:v>
                </c:pt>
                <c:pt idx="313">
                  <c:v>2-XI.</c:v>
                </c:pt>
                <c:pt idx="314">
                  <c:v>3-XI.</c:v>
                </c:pt>
                <c:pt idx="315">
                  <c:v>4-XI.</c:v>
                </c:pt>
                <c:pt idx="316">
                  <c:v>5-XI.</c:v>
                </c:pt>
                <c:pt idx="317">
                  <c:v>6-XI.</c:v>
                </c:pt>
                <c:pt idx="318">
                  <c:v>7-XI.</c:v>
                </c:pt>
                <c:pt idx="319">
                  <c:v>8-XI.</c:v>
                </c:pt>
                <c:pt idx="320">
                  <c:v>9-XI.</c:v>
                </c:pt>
                <c:pt idx="321">
                  <c:v>10-XI.</c:v>
                </c:pt>
                <c:pt idx="322">
                  <c:v>11-XI.</c:v>
                </c:pt>
                <c:pt idx="323">
                  <c:v>12-XI.</c:v>
                </c:pt>
                <c:pt idx="324">
                  <c:v>13-XI.</c:v>
                </c:pt>
                <c:pt idx="325">
                  <c:v>14-XI.</c:v>
                </c:pt>
                <c:pt idx="326">
                  <c:v>15-XI.</c:v>
                </c:pt>
                <c:pt idx="327">
                  <c:v>16-XI.</c:v>
                </c:pt>
                <c:pt idx="328">
                  <c:v>17-XI.</c:v>
                </c:pt>
                <c:pt idx="329">
                  <c:v>18-XI.</c:v>
                </c:pt>
                <c:pt idx="330">
                  <c:v>19-XI.</c:v>
                </c:pt>
                <c:pt idx="331">
                  <c:v>20-XI.</c:v>
                </c:pt>
                <c:pt idx="332">
                  <c:v>21-XI.</c:v>
                </c:pt>
                <c:pt idx="333">
                  <c:v>22-XI.</c:v>
                </c:pt>
                <c:pt idx="334">
                  <c:v>23-XI.</c:v>
                </c:pt>
                <c:pt idx="335">
                  <c:v>24-XI.</c:v>
                </c:pt>
                <c:pt idx="336">
                  <c:v>25-XI.</c:v>
                </c:pt>
                <c:pt idx="337">
                  <c:v>26-XI.</c:v>
                </c:pt>
                <c:pt idx="338">
                  <c:v>27-XI.</c:v>
                </c:pt>
                <c:pt idx="339">
                  <c:v>28-XI.</c:v>
                </c:pt>
                <c:pt idx="340">
                  <c:v>29-XI.</c:v>
                </c:pt>
                <c:pt idx="341">
                  <c:v>30-XI.</c:v>
                </c:pt>
                <c:pt idx="342">
                  <c:v>1-XII.</c:v>
                </c:pt>
                <c:pt idx="343">
                  <c:v>2-XII.</c:v>
                </c:pt>
                <c:pt idx="344">
                  <c:v>3-XII.</c:v>
                </c:pt>
                <c:pt idx="345">
                  <c:v>4-XII.</c:v>
                </c:pt>
                <c:pt idx="346">
                  <c:v>5-XII.</c:v>
                </c:pt>
                <c:pt idx="347">
                  <c:v>6-XII.</c:v>
                </c:pt>
                <c:pt idx="348">
                  <c:v>7-XII.</c:v>
                </c:pt>
                <c:pt idx="349">
                  <c:v>8-XII.</c:v>
                </c:pt>
                <c:pt idx="350">
                  <c:v>9-XII.</c:v>
                </c:pt>
              </c:strCache>
            </c:strRef>
          </c:cat>
          <c:val>
            <c:numRef>
              <c:f>List1!$F$3:$MR$3</c:f>
              <c:numCache>
                <c:formatCode>General</c:formatCode>
                <c:ptCount val="351"/>
                <c:pt idx="3">
                  <c:v>409</c:v>
                </c:pt>
                <c:pt idx="4">
                  <c:v>1123</c:v>
                </c:pt>
                <c:pt idx="5">
                  <c:v>2233</c:v>
                </c:pt>
                <c:pt idx="6">
                  <c:v>3369</c:v>
                </c:pt>
                <c:pt idx="7">
                  <c:v>3749</c:v>
                </c:pt>
                <c:pt idx="8">
                  <c:v>3868</c:v>
                </c:pt>
                <c:pt idx="9">
                  <c:v>4349</c:v>
                </c:pt>
                <c:pt idx="10">
                  <c:v>4666</c:v>
                </c:pt>
                <c:pt idx="11">
                  <c:v>6014</c:v>
                </c:pt>
                <c:pt idx="12">
                  <c:v>7657</c:v>
                </c:pt>
                <c:pt idx="13">
                  <c:v>9668</c:v>
                </c:pt>
                <c:pt idx="14">
                  <c:v>12221</c:v>
                </c:pt>
                <c:pt idx="15">
                  <c:v>15353</c:v>
                </c:pt>
                <c:pt idx="16">
                  <c:v>15800</c:v>
                </c:pt>
                <c:pt idx="17">
                  <c:v>16154</c:v>
                </c:pt>
                <c:pt idx="18">
                  <c:v>18955</c:v>
                </c:pt>
                <c:pt idx="19">
                  <c:v>22147</c:v>
                </c:pt>
                <c:pt idx="20">
                  <c:v>25011</c:v>
                </c:pt>
                <c:pt idx="21">
                  <c:v>28200</c:v>
                </c:pt>
                <c:pt idx="22">
                  <c:v>30986</c:v>
                </c:pt>
                <c:pt idx="23">
                  <c:v>31368</c:v>
                </c:pt>
                <c:pt idx="24">
                  <c:v>31595</c:v>
                </c:pt>
                <c:pt idx="25">
                  <c:v>33549</c:v>
                </c:pt>
                <c:pt idx="26">
                  <c:v>35238</c:v>
                </c:pt>
                <c:pt idx="27">
                  <c:v>36884</c:v>
                </c:pt>
                <c:pt idx="28">
                  <c:v>38416</c:v>
                </c:pt>
                <c:pt idx="29">
                  <c:v>39726</c:v>
                </c:pt>
                <c:pt idx="30">
                  <c:v>39884</c:v>
                </c:pt>
                <c:pt idx="31">
                  <c:v>39993</c:v>
                </c:pt>
                <c:pt idx="32">
                  <c:v>40639</c:v>
                </c:pt>
                <c:pt idx="33">
                  <c:v>41413</c:v>
                </c:pt>
                <c:pt idx="34">
                  <c:v>42067</c:v>
                </c:pt>
                <c:pt idx="35">
                  <c:v>42675</c:v>
                </c:pt>
                <c:pt idx="36">
                  <c:v>43238</c:v>
                </c:pt>
                <c:pt idx="37">
                  <c:v>43260</c:v>
                </c:pt>
                <c:pt idx="38">
                  <c:v>43278</c:v>
                </c:pt>
                <c:pt idx="39">
                  <c:v>43635</c:v>
                </c:pt>
                <c:pt idx="40">
                  <c:v>43977</c:v>
                </c:pt>
                <c:pt idx="41">
                  <c:v>44338</c:v>
                </c:pt>
                <c:pt idx="42">
                  <c:v>44670</c:v>
                </c:pt>
                <c:pt idx="43">
                  <c:v>45088</c:v>
                </c:pt>
                <c:pt idx="44">
                  <c:v>45110</c:v>
                </c:pt>
                <c:pt idx="45">
                  <c:v>45131</c:v>
                </c:pt>
                <c:pt idx="46">
                  <c:v>45400</c:v>
                </c:pt>
                <c:pt idx="47">
                  <c:v>45722</c:v>
                </c:pt>
                <c:pt idx="48">
                  <c:v>46125</c:v>
                </c:pt>
                <c:pt idx="49">
                  <c:v>46598</c:v>
                </c:pt>
                <c:pt idx="50">
                  <c:v>47130</c:v>
                </c:pt>
                <c:pt idx="51">
                  <c:v>47304</c:v>
                </c:pt>
                <c:pt idx="52">
                  <c:v>47358</c:v>
                </c:pt>
                <c:pt idx="53">
                  <c:v>47910</c:v>
                </c:pt>
                <c:pt idx="54">
                  <c:v>48399</c:v>
                </c:pt>
                <c:pt idx="55">
                  <c:v>48969</c:v>
                </c:pt>
                <c:pt idx="56">
                  <c:v>49639</c:v>
                </c:pt>
                <c:pt idx="57">
                  <c:v>50394</c:v>
                </c:pt>
                <c:pt idx="58">
                  <c:v>50522</c:v>
                </c:pt>
                <c:pt idx="59">
                  <c:v>50581</c:v>
                </c:pt>
                <c:pt idx="60">
                  <c:v>51178</c:v>
                </c:pt>
                <c:pt idx="61">
                  <c:v>51992</c:v>
                </c:pt>
                <c:pt idx="62">
                  <c:v>52815</c:v>
                </c:pt>
                <c:pt idx="63">
                  <c:v>54041</c:v>
                </c:pt>
                <c:pt idx="64">
                  <c:v>55031</c:v>
                </c:pt>
                <c:pt idx="65">
                  <c:v>55107</c:v>
                </c:pt>
                <c:pt idx="66">
                  <c:v>55154</c:v>
                </c:pt>
                <c:pt idx="67">
                  <c:v>56044</c:v>
                </c:pt>
                <c:pt idx="68">
                  <c:v>56997</c:v>
                </c:pt>
                <c:pt idx="69">
                  <c:v>57990</c:v>
                </c:pt>
                <c:pt idx="70">
                  <c:v>58898</c:v>
                </c:pt>
                <c:pt idx="71">
                  <c:v>60086</c:v>
                </c:pt>
                <c:pt idx="72">
                  <c:v>60335</c:v>
                </c:pt>
                <c:pt idx="73">
                  <c:v>60523</c:v>
                </c:pt>
                <c:pt idx="74">
                  <c:v>61300</c:v>
                </c:pt>
                <c:pt idx="75">
                  <c:v>62226</c:v>
                </c:pt>
                <c:pt idx="76">
                  <c:v>63173</c:v>
                </c:pt>
                <c:pt idx="77">
                  <c:v>64499</c:v>
                </c:pt>
                <c:pt idx="78">
                  <c:v>65599</c:v>
                </c:pt>
                <c:pt idx="79">
                  <c:v>65835</c:v>
                </c:pt>
                <c:pt idx="80">
                  <c:v>66078</c:v>
                </c:pt>
                <c:pt idx="81">
                  <c:v>66783</c:v>
                </c:pt>
                <c:pt idx="82">
                  <c:v>67824</c:v>
                </c:pt>
                <c:pt idx="83">
                  <c:v>68845</c:v>
                </c:pt>
                <c:pt idx="84">
                  <c:v>69738</c:v>
                </c:pt>
                <c:pt idx="85">
                  <c:v>70713</c:v>
                </c:pt>
                <c:pt idx="86">
                  <c:v>71073</c:v>
                </c:pt>
                <c:pt idx="87">
                  <c:v>71246</c:v>
                </c:pt>
                <c:pt idx="88">
                  <c:v>71777</c:v>
                </c:pt>
                <c:pt idx="89">
                  <c:v>72330</c:v>
                </c:pt>
                <c:pt idx="90">
                  <c:v>72835</c:v>
                </c:pt>
                <c:pt idx="91">
                  <c:v>73392</c:v>
                </c:pt>
                <c:pt idx="92">
                  <c:v>73972</c:v>
                </c:pt>
                <c:pt idx="93">
                  <c:v>74124</c:v>
                </c:pt>
                <c:pt idx="94">
                  <c:v>74291</c:v>
                </c:pt>
                <c:pt idx="95">
                  <c:v>74639</c:v>
                </c:pt>
                <c:pt idx="96">
                  <c:v>75085</c:v>
                </c:pt>
                <c:pt idx="97">
                  <c:v>75553</c:v>
                </c:pt>
                <c:pt idx="98">
                  <c:v>76006</c:v>
                </c:pt>
                <c:pt idx="99">
                  <c:v>76111</c:v>
                </c:pt>
                <c:pt idx="100">
                  <c:v>76153</c:v>
                </c:pt>
                <c:pt idx="101">
                  <c:v>76202</c:v>
                </c:pt>
                <c:pt idx="102">
                  <c:v>76238</c:v>
                </c:pt>
                <c:pt idx="103">
                  <c:v>76484</c:v>
                </c:pt>
                <c:pt idx="104">
                  <c:v>76801</c:v>
                </c:pt>
                <c:pt idx="105">
                  <c:v>77340</c:v>
                </c:pt>
                <c:pt idx="106">
                  <c:v>77914</c:v>
                </c:pt>
                <c:pt idx="107">
                  <c:v>78072</c:v>
                </c:pt>
                <c:pt idx="108">
                  <c:v>78172</c:v>
                </c:pt>
                <c:pt idx="109">
                  <c:v>78597</c:v>
                </c:pt>
                <c:pt idx="110">
                  <c:v>78975</c:v>
                </c:pt>
                <c:pt idx="111">
                  <c:v>79428</c:v>
                </c:pt>
                <c:pt idx="112">
                  <c:v>80084</c:v>
                </c:pt>
                <c:pt idx="113">
                  <c:v>80809</c:v>
                </c:pt>
                <c:pt idx="114">
                  <c:v>81012</c:v>
                </c:pt>
                <c:pt idx="115">
                  <c:v>81203</c:v>
                </c:pt>
                <c:pt idx="116">
                  <c:v>81722</c:v>
                </c:pt>
                <c:pt idx="117">
                  <c:v>82226</c:v>
                </c:pt>
                <c:pt idx="118">
                  <c:v>82884</c:v>
                </c:pt>
                <c:pt idx="119">
                  <c:v>83608</c:v>
                </c:pt>
                <c:pt idx="120">
                  <c:v>84321</c:v>
                </c:pt>
                <c:pt idx="121">
                  <c:v>84521</c:v>
                </c:pt>
                <c:pt idx="122">
                  <c:v>84709</c:v>
                </c:pt>
                <c:pt idx="123">
                  <c:v>85316</c:v>
                </c:pt>
                <c:pt idx="124">
                  <c:v>85864</c:v>
                </c:pt>
                <c:pt idx="125">
                  <c:v>86567</c:v>
                </c:pt>
                <c:pt idx="126">
                  <c:v>87325</c:v>
                </c:pt>
                <c:pt idx="127">
                  <c:v>87972</c:v>
                </c:pt>
                <c:pt idx="128">
                  <c:v>88126</c:v>
                </c:pt>
                <c:pt idx="129">
                  <c:v>88279</c:v>
                </c:pt>
                <c:pt idx="130">
                  <c:v>88787</c:v>
                </c:pt>
                <c:pt idx="131">
                  <c:v>89308</c:v>
                </c:pt>
                <c:pt idx="132">
                  <c:v>89833</c:v>
                </c:pt>
                <c:pt idx="133">
                  <c:v>90381</c:v>
                </c:pt>
                <c:pt idx="134">
                  <c:v>90950</c:v>
                </c:pt>
                <c:pt idx="135">
                  <c:v>91167</c:v>
                </c:pt>
                <c:pt idx="136">
                  <c:v>91274</c:v>
                </c:pt>
                <c:pt idx="137">
                  <c:v>91671</c:v>
                </c:pt>
                <c:pt idx="138">
                  <c:v>92150</c:v>
                </c:pt>
                <c:pt idx="139">
                  <c:v>92583</c:v>
                </c:pt>
                <c:pt idx="140">
                  <c:v>93019</c:v>
                </c:pt>
                <c:pt idx="141">
                  <c:v>93384</c:v>
                </c:pt>
                <c:pt idx="142">
                  <c:v>93543</c:v>
                </c:pt>
                <c:pt idx="143">
                  <c:v>93647</c:v>
                </c:pt>
                <c:pt idx="144">
                  <c:v>93964</c:v>
                </c:pt>
                <c:pt idx="145">
                  <c:v>94337</c:v>
                </c:pt>
                <c:pt idx="146">
                  <c:v>94696</c:v>
                </c:pt>
                <c:pt idx="147">
                  <c:v>95087</c:v>
                </c:pt>
                <c:pt idx="148">
                  <c:v>95450</c:v>
                </c:pt>
                <c:pt idx="149">
                  <c:v>95595</c:v>
                </c:pt>
                <c:pt idx="150">
                  <c:v>95693</c:v>
                </c:pt>
                <c:pt idx="151">
                  <c:v>95906</c:v>
                </c:pt>
                <c:pt idx="152">
                  <c:v>96145</c:v>
                </c:pt>
                <c:pt idx="153">
                  <c:v>96495</c:v>
                </c:pt>
                <c:pt idx="154">
                  <c:v>96824</c:v>
                </c:pt>
                <c:pt idx="155">
                  <c:v>97108</c:v>
                </c:pt>
                <c:pt idx="156">
                  <c:v>97250</c:v>
                </c:pt>
                <c:pt idx="157">
                  <c:v>97340</c:v>
                </c:pt>
                <c:pt idx="158">
                  <c:v>97617</c:v>
                </c:pt>
                <c:pt idx="159">
                  <c:v>97888</c:v>
                </c:pt>
                <c:pt idx="160">
                  <c:v>98232</c:v>
                </c:pt>
                <c:pt idx="161">
                  <c:v>98585</c:v>
                </c:pt>
                <c:pt idx="162">
                  <c:v>98910</c:v>
                </c:pt>
                <c:pt idx="163">
                  <c:v>99046</c:v>
                </c:pt>
                <c:pt idx="164">
                  <c:v>99176</c:v>
                </c:pt>
                <c:pt idx="165">
                  <c:v>99511</c:v>
                </c:pt>
                <c:pt idx="166">
                  <c:v>99851</c:v>
                </c:pt>
                <c:pt idx="167">
                  <c:v>100199</c:v>
                </c:pt>
                <c:pt idx="168">
                  <c:v>100554</c:v>
                </c:pt>
                <c:pt idx="169">
                  <c:v>100855</c:v>
                </c:pt>
                <c:pt idx="170">
                  <c:v>101062</c:v>
                </c:pt>
                <c:pt idx="171">
                  <c:v>101178</c:v>
                </c:pt>
                <c:pt idx="172">
                  <c:v>101420</c:v>
                </c:pt>
                <c:pt idx="173">
                  <c:v>101691</c:v>
                </c:pt>
                <c:pt idx="174">
                  <c:v>101932</c:v>
                </c:pt>
                <c:pt idx="175">
                  <c:v>102200</c:v>
                </c:pt>
                <c:pt idx="176">
                  <c:v>102417</c:v>
                </c:pt>
                <c:pt idx="177">
                  <c:v>102535</c:v>
                </c:pt>
                <c:pt idx="178">
                  <c:v>102628</c:v>
                </c:pt>
                <c:pt idx="179">
                  <c:v>102806</c:v>
                </c:pt>
                <c:pt idx="180">
                  <c:v>103025</c:v>
                </c:pt>
                <c:pt idx="181">
                  <c:v>103214</c:v>
                </c:pt>
                <c:pt idx="182">
                  <c:v>103374</c:v>
                </c:pt>
                <c:pt idx="183">
                  <c:v>103561</c:v>
                </c:pt>
                <c:pt idx="184">
                  <c:v>103652</c:v>
                </c:pt>
                <c:pt idx="185">
                  <c:v>103719</c:v>
                </c:pt>
                <c:pt idx="186">
                  <c:v>103900</c:v>
                </c:pt>
                <c:pt idx="187">
                  <c:v>104068</c:v>
                </c:pt>
                <c:pt idx="188">
                  <c:v>104248</c:v>
                </c:pt>
                <c:pt idx="189">
                  <c:v>104389</c:v>
                </c:pt>
                <c:pt idx="190">
                  <c:v>104582</c:v>
                </c:pt>
                <c:pt idx="191">
                  <c:v>104615</c:v>
                </c:pt>
                <c:pt idx="192">
                  <c:v>104660</c:v>
                </c:pt>
                <c:pt idx="193">
                  <c:v>104708</c:v>
                </c:pt>
                <c:pt idx="194">
                  <c:v>104740</c:v>
                </c:pt>
                <c:pt idx="195">
                  <c:v>104904</c:v>
                </c:pt>
                <c:pt idx="196">
                  <c:v>105082</c:v>
                </c:pt>
                <c:pt idx="197">
                  <c:v>105251</c:v>
                </c:pt>
                <c:pt idx="198">
                  <c:v>105310</c:v>
                </c:pt>
                <c:pt idx="199">
                  <c:v>105359</c:v>
                </c:pt>
                <c:pt idx="200">
                  <c:v>105521</c:v>
                </c:pt>
                <c:pt idx="201">
                  <c:v>105706</c:v>
                </c:pt>
                <c:pt idx="202">
                  <c:v>105910</c:v>
                </c:pt>
                <c:pt idx="203">
                  <c:v>106100</c:v>
                </c:pt>
                <c:pt idx="204">
                  <c:v>106283</c:v>
                </c:pt>
                <c:pt idx="205">
                  <c:v>106333</c:v>
                </c:pt>
                <c:pt idx="206">
                  <c:v>106391</c:v>
                </c:pt>
                <c:pt idx="207">
                  <c:v>106562</c:v>
                </c:pt>
                <c:pt idx="208">
                  <c:v>106711</c:v>
                </c:pt>
                <c:pt idx="209">
                  <c:v>106891</c:v>
                </c:pt>
                <c:pt idx="210">
                  <c:v>107068</c:v>
                </c:pt>
                <c:pt idx="211">
                  <c:v>107215</c:v>
                </c:pt>
                <c:pt idx="212">
                  <c:v>107259</c:v>
                </c:pt>
                <c:pt idx="213">
                  <c:v>107285</c:v>
                </c:pt>
                <c:pt idx="214">
                  <c:v>107453</c:v>
                </c:pt>
                <c:pt idx="215">
                  <c:v>107622</c:v>
                </c:pt>
                <c:pt idx="216">
                  <c:v>107773</c:v>
                </c:pt>
                <c:pt idx="217">
                  <c:v>107922</c:v>
                </c:pt>
                <c:pt idx="218">
                  <c:v>108087</c:v>
                </c:pt>
                <c:pt idx="219">
                  <c:v>108126</c:v>
                </c:pt>
                <c:pt idx="220">
                  <c:v>108166</c:v>
                </c:pt>
                <c:pt idx="221">
                  <c:v>108265</c:v>
                </c:pt>
                <c:pt idx="222">
                  <c:v>108377</c:v>
                </c:pt>
                <c:pt idx="223">
                  <c:v>108506</c:v>
                </c:pt>
                <c:pt idx="224">
                  <c:v>108615</c:v>
                </c:pt>
                <c:pt idx="225">
                  <c:v>108735</c:v>
                </c:pt>
                <c:pt idx="226">
                  <c:v>108757</c:v>
                </c:pt>
                <c:pt idx="227">
                  <c:v>108782</c:v>
                </c:pt>
                <c:pt idx="228">
                  <c:v>108867</c:v>
                </c:pt>
                <c:pt idx="229">
                  <c:v>108946</c:v>
                </c:pt>
                <c:pt idx="230">
                  <c:v>109016</c:v>
                </c:pt>
                <c:pt idx="231">
                  <c:v>109122</c:v>
                </c:pt>
                <c:pt idx="232">
                  <c:v>109185</c:v>
                </c:pt>
                <c:pt idx="233">
                  <c:v>109206</c:v>
                </c:pt>
                <c:pt idx="234">
                  <c:v>109228</c:v>
                </c:pt>
                <c:pt idx="235">
                  <c:v>109314</c:v>
                </c:pt>
                <c:pt idx="236">
                  <c:v>109393</c:v>
                </c:pt>
                <c:pt idx="237">
                  <c:v>109456</c:v>
                </c:pt>
                <c:pt idx="238">
                  <c:v>109526</c:v>
                </c:pt>
                <c:pt idx="239">
                  <c:v>109641</c:v>
                </c:pt>
                <c:pt idx="240">
                  <c:v>109655</c:v>
                </c:pt>
                <c:pt idx="241">
                  <c:v>109666</c:v>
                </c:pt>
                <c:pt idx="242">
                  <c:v>109762</c:v>
                </c:pt>
                <c:pt idx="243">
                  <c:v>109850</c:v>
                </c:pt>
                <c:pt idx="244">
                  <c:v>109917</c:v>
                </c:pt>
                <c:pt idx="245">
                  <c:v>109989</c:v>
                </c:pt>
                <c:pt idx="246">
                  <c:v>110077</c:v>
                </c:pt>
                <c:pt idx="247">
                  <c:v>110093</c:v>
                </c:pt>
                <c:pt idx="248">
                  <c:v>110109</c:v>
                </c:pt>
                <c:pt idx="249">
                  <c:v>110181</c:v>
                </c:pt>
                <c:pt idx="250">
                  <c:v>110242</c:v>
                </c:pt>
                <c:pt idx="251">
                  <c:v>110298</c:v>
                </c:pt>
                <c:pt idx="252">
                  <c:v>110372</c:v>
                </c:pt>
                <c:pt idx="253">
                  <c:v>110448</c:v>
                </c:pt>
                <c:pt idx="254">
                  <c:v>110460</c:v>
                </c:pt>
                <c:pt idx="255">
                  <c:v>110470</c:v>
                </c:pt>
                <c:pt idx="256">
                  <c:v>110529</c:v>
                </c:pt>
                <c:pt idx="257">
                  <c:v>110571</c:v>
                </c:pt>
                <c:pt idx="258">
                  <c:v>110622</c:v>
                </c:pt>
                <c:pt idx="259">
                  <c:v>110677</c:v>
                </c:pt>
                <c:pt idx="260">
                  <c:v>110728</c:v>
                </c:pt>
                <c:pt idx="261">
                  <c:v>110745</c:v>
                </c:pt>
                <c:pt idx="262">
                  <c:v>110752</c:v>
                </c:pt>
                <c:pt idx="263">
                  <c:v>110796</c:v>
                </c:pt>
                <c:pt idx="264">
                  <c:v>110859</c:v>
                </c:pt>
                <c:pt idx="265">
                  <c:v>110907</c:v>
                </c:pt>
                <c:pt idx="266">
                  <c:v>110964</c:v>
                </c:pt>
                <c:pt idx="267">
                  <c:v>111032</c:v>
                </c:pt>
                <c:pt idx="268">
                  <c:v>111049</c:v>
                </c:pt>
                <c:pt idx="269">
                  <c:v>111055</c:v>
                </c:pt>
                <c:pt idx="270">
                  <c:v>111093</c:v>
                </c:pt>
                <c:pt idx="271">
                  <c:v>111142</c:v>
                </c:pt>
                <c:pt idx="272">
                  <c:v>111185</c:v>
                </c:pt>
                <c:pt idx="273">
                  <c:v>111238</c:v>
                </c:pt>
                <c:pt idx="274">
                  <c:v>111310</c:v>
                </c:pt>
                <c:pt idx="275">
                  <c:v>111320</c:v>
                </c:pt>
                <c:pt idx="276">
                  <c:v>111324</c:v>
                </c:pt>
                <c:pt idx="277">
                  <c:v>111367</c:v>
                </c:pt>
                <c:pt idx="278">
                  <c:v>111369</c:v>
                </c:pt>
                <c:pt idx="279">
                  <c:v>111410</c:v>
                </c:pt>
                <c:pt idx="280">
                  <c:v>111449</c:v>
                </c:pt>
                <c:pt idx="281">
                  <c:v>111483</c:v>
                </c:pt>
                <c:pt idx="282">
                  <c:v>111490</c:v>
                </c:pt>
                <c:pt idx="283">
                  <c:v>111497</c:v>
                </c:pt>
                <c:pt idx="284">
                  <c:v>111525</c:v>
                </c:pt>
                <c:pt idx="285">
                  <c:v>111572</c:v>
                </c:pt>
                <c:pt idx="286">
                  <c:v>111621</c:v>
                </c:pt>
                <c:pt idx="287">
                  <c:v>111649</c:v>
                </c:pt>
                <c:pt idx="288">
                  <c:v>111700</c:v>
                </c:pt>
                <c:pt idx="289">
                  <c:v>111710</c:v>
                </c:pt>
                <c:pt idx="290">
                  <c:v>111715</c:v>
                </c:pt>
                <c:pt idx="291">
                  <c:v>111745</c:v>
                </c:pt>
                <c:pt idx="292">
                  <c:v>111766</c:v>
                </c:pt>
                <c:pt idx="293">
                  <c:v>111803</c:v>
                </c:pt>
                <c:pt idx="294">
                  <c:v>111832</c:v>
                </c:pt>
                <c:pt idx="295">
                  <c:v>111876</c:v>
                </c:pt>
                <c:pt idx="296">
                  <c:v>111888</c:v>
                </c:pt>
                <c:pt idx="297">
                  <c:v>111905</c:v>
                </c:pt>
                <c:pt idx="298">
                  <c:v>111957</c:v>
                </c:pt>
                <c:pt idx="299">
                  <c:v>112012</c:v>
                </c:pt>
                <c:pt idx="300">
                  <c:v>112071</c:v>
                </c:pt>
                <c:pt idx="301">
                  <c:v>112185</c:v>
                </c:pt>
                <c:pt idx="302">
                  <c:v>112309</c:v>
                </c:pt>
                <c:pt idx="303">
                  <c:v>112335</c:v>
                </c:pt>
                <c:pt idx="304">
                  <c:v>112359</c:v>
                </c:pt>
                <c:pt idx="305">
                  <c:v>112484</c:v>
                </c:pt>
                <c:pt idx="306">
                  <c:v>112652</c:v>
                </c:pt>
                <c:pt idx="307">
                  <c:v>112852</c:v>
                </c:pt>
                <c:pt idx="308">
                  <c:v>112889</c:v>
                </c:pt>
                <c:pt idx="309">
                  <c:v>113052</c:v>
                </c:pt>
                <c:pt idx="310">
                  <c:v>113098</c:v>
                </c:pt>
                <c:pt idx="311">
                  <c:v>113130</c:v>
                </c:pt>
                <c:pt idx="312">
                  <c:v>113298</c:v>
                </c:pt>
                <c:pt idx="313">
                  <c:v>113497</c:v>
                </c:pt>
                <c:pt idx="314">
                  <c:v>113686</c:v>
                </c:pt>
                <c:pt idx="315">
                  <c:v>113916</c:v>
                </c:pt>
                <c:pt idx="316">
                  <c:v>114163</c:v>
                </c:pt>
                <c:pt idx="317">
                  <c:v>114220</c:v>
                </c:pt>
                <c:pt idx="318">
                  <c:v>114258</c:v>
                </c:pt>
                <c:pt idx="319">
                  <c:v>114445</c:v>
                </c:pt>
                <c:pt idx="320">
                  <c:v>114598</c:v>
                </c:pt>
                <c:pt idx="321">
                  <c:v>114786</c:v>
                </c:pt>
                <c:pt idx="322">
                  <c:v>114962</c:v>
                </c:pt>
                <c:pt idx="323">
                  <c:v>115166</c:v>
                </c:pt>
                <c:pt idx="324">
                  <c:v>115225</c:v>
                </c:pt>
                <c:pt idx="325">
                  <c:v>115263</c:v>
                </c:pt>
                <c:pt idx="326">
                  <c:v>115453</c:v>
                </c:pt>
                <c:pt idx="327">
                  <c:v>115656</c:v>
                </c:pt>
                <c:pt idx="328">
                  <c:v>115707</c:v>
                </c:pt>
                <c:pt idx="329">
                  <c:v>115928</c:v>
                </c:pt>
                <c:pt idx="330">
                  <c:v>116202</c:v>
                </c:pt>
                <c:pt idx="331">
                  <c:v>116294</c:v>
                </c:pt>
                <c:pt idx="332">
                  <c:v>116361</c:v>
                </c:pt>
                <c:pt idx="333">
                  <c:v>116545</c:v>
                </c:pt>
                <c:pt idx="334">
                  <c:v>116726</c:v>
                </c:pt>
                <c:pt idx="335">
                  <c:v>116952</c:v>
                </c:pt>
                <c:pt idx="336">
                  <c:v>117166</c:v>
                </c:pt>
                <c:pt idx="337">
                  <c:v>117408</c:v>
                </c:pt>
                <c:pt idx="338">
                  <c:v>117469</c:v>
                </c:pt>
                <c:pt idx="339">
                  <c:v>117493</c:v>
                </c:pt>
                <c:pt idx="340">
                  <c:v>117643</c:v>
                </c:pt>
                <c:pt idx="341">
                  <c:v>117799</c:v>
                </c:pt>
                <c:pt idx="342">
                  <c:v>117952</c:v>
                </c:pt>
                <c:pt idx="343">
                  <c:v>118070</c:v>
                </c:pt>
                <c:pt idx="344">
                  <c:v>118179</c:v>
                </c:pt>
                <c:pt idx="345">
                  <c:v>118206</c:v>
                </c:pt>
                <c:pt idx="346">
                  <c:v>118216</c:v>
                </c:pt>
                <c:pt idx="347">
                  <c:v>118315</c:v>
                </c:pt>
                <c:pt idx="348">
                  <c:v>118396</c:v>
                </c:pt>
                <c:pt idx="349">
                  <c:v>118493</c:v>
                </c:pt>
                <c:pt idx="350">
                  <c:v>118563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9B2-46E3-85FE-A83BCF6CC085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Ostatní ZP</c:v>
                </c:pt>
              </c:strCache>
            </c:strRef>
          </c:tx>
          <c:spPr>
            <a:ln w="28575" cap="rnd">
              <a:solidFill>
                <a:srgbClr val="A6A6A6"/>
              </a:solidFill>
              <a:round/>
            </a:ln>
            <a:effectLst/>
          </c:spPr>
          <c:marker>
            <c:symbol val="none"/>
          </c:marker>
          <c:cat>
            <c:strRef>
              <c:f>List1!$F$1:$MR$1</c:f>
              <c:strCache>
                <c:ptCount val="351"/>
                <c:pt idx="0">
                  <c:v>24-XII.</c:v>
                </c:pt>
                <c:pt idx="1">
                  <c:v>25-XII.</c:v>
                </c:pt>
                <c:pt idx="2">
                  <c:v>26-XII.</c:v>
                </c:pt>
                <c:pt idx="3">
                  <c:v>27-XII.</c:v>
                </c:pt>
                <c:pt idx="4">
                  <c:v>28-XII.</c:v>
                </c:pt>
                <c:pt idx="5">
                  <c:v>29-XII.</c:v>
                </c:pt>
                <c:pt idx="6">
                  <c:v>30-XII.</c:v>
                </c:pt>
                <c:pt idx="7">
                  <c:v>31-XII.</c:v>
                </c:pt>
                <c:pt idx="8">
                  <c:v>1-I.</c:v>
                </c:pt>
                <c:pt idx="9">
                  <c:v>2-I.</c:v>
                </c:pt>
                <c:pt idx="10">
                  <c:v>3-I.</c:v>
                </c:pt>
                <c:pt idx="11">
                  <c:v>4-I.</c:v>
                </c:pt>
                <c:pt idx="12">
                  <c:v>5-I.</c:v>
                </c:pt>
                <c:pt idx="13">
                  <c:v>6-I.</c:v>
                </c:pt>
                <c:pt idx="14">
                  <c:v>7-I.</c:v>
                </c:pt>
                <c:pt idx="15">
                  <c:v>8-I.</c:v>
                </c:pt>
                <c:pt idx="16">
                  <c:v>9-I.</c:v>
                </c:pt>
                <c:pt idx="17">
                  <c:v>10-I.</c:v>
                </c:pt>
                <c:pt idx="18">
                  <c:v>11-I.</c:v>
                </c:pt>
                <c:pt idx="19">
                  <c:v>12-I.</c:v>
                </c:pt>
                <c:pt idx="20">
                  <c:v>13-I.</c:v>
                </c:pt>
                <c:pt idx="21">
                  <c:v>14-I.</c:v>
                </c:pt>
                <c:pt idx="22">
                  <c:v>15-I.</c:v>
                </c:pt>
                <c:pt idx="23">
                  <c:v>16-I.</c:v>
                </c:pt>
                <c:pt idx="24">
                  <c:v>17-I.</c:v>
                </c:pt>
                <c:pt idx="25">
                  <c:v>18-I.</c:v>
                </c:pt>
                <c:pt idx="26">
                  <c:v>19-I.</c:v>
                </c:pt>
                <c:pt idx="27">
                  <c:v>20-I.</c:v>
                </c:pt>
                <c:pt idx="28">
                  <c:v>21-I.</c:v>
                </c:pt>
                <c:pt idx="29">
                  <c:v>22-I.</c:v>
                </c:pt>
                <c:pt idx="30">
                  <c:v>23-I.</c:v>
                </c:pt>
                <c:pt idx="31">
                  <c:v>24-I.</c:v>
                </c:pt>
                <c:pt idx="32">
                  <c:v>25-I.</c:v>
                </c:pt>
                <c:pt idx="33">
                  <c:v>26-I.</c:v>
                </c:pt>
                <c:pt idx="34">
                  <c:v>27-I.</c:v>
                </c:pt>
                <c:pt idx="35">
                  <c:v>28-I.</c:v>
                </c:pt>
                <c:pt idx="36">
                  <c:v>29-I.</c:v>
                </c:pt>
                <c:pt idx="37">
                  <c:v>30-I.</c:v>
                </c:pt>
                <c:pt idx="38">
                  <c:v>31-I.</c:v>
                </c:pt>
                <c:pt idx="39">
                  <c:v>1-II.</c:v>
                </c:pt>
                <c:pt idx="40">
                  <c:v>2-II.</c:v>
                </c:pt>
                <c:pt idx="41">
                  <c:v>3-II.</c:v>
                </c:pt>
                <c:pt idx="42">
                  <c:v>4-II.</c:v>
                </c:pt>
                <c:pt idx="43">
                  <c:v>5-II.</c:v>
                </c:pt>
                <c:pt idx="44">
                  <c:v>6-II.</c:v>
                </c:pt>
                <c:pt idx="45">
                  <c:v>7-II.</c:v>
                </c:pt>
                <c:pt idx="46">
                  <c:v>8-II.</c:v>
                </c:pt>
                <c:pt idx="47">
                  <c:v>9-II.</c:v>
                </c:pt>
                <c:pt idx="48">
                  <c:v>10-II.</c:v>
                </c:pt>
                <c:pt idx="49">
                  <c:v>11-II.</c:v>
                </c:pt>
                <c:pt idx="50">
                  <c:v>12-II.</c:v>
                </c:pt>
                <c:pt idx="51">
                  <c:v>13-II.</c:v>
                </c:pt>
                <c:pt idx="52">
                  <c:v>14-II.</c:v>
                </c:pt>
                <c:pt idx="53">
                  <c:v>15-II.</c:v>
                </c:pt>
                <c:pt idx="54">
                  <c:v>16-II.</c:v>
                </c:pt>
                <c:pt idx="55">
                  <c:v>17-II.</c:v>
                </c:pt>
                <c:pt idx="56">
                  <c:v>18-II.</c:v>
                </c:pt>
                <c:pt idx="57">
                  <c:v>19-II.</c:v>
                </c:pt>
                <c:pt idx="58">
                  <c:v>20-II.</c:v>
                </c:pt>
                <c:pt idx="59">
                  <c:v>21-II.</c:v>
                </c:pt>
                <c:pt idx="60">
                  <c:v>22-II.</c:v>
                </c:pt>
                <c:pt idx="61">
                  <c:v>23-II.</c:v>
                </c:pt>
                <c:pt idx="62">
                  <c:v>24-II.</c:v>
                </c:pt>
                <c:pt idx="63">
                  <c:v>25-II.</c:v>
                </c:pt>
                <c:pt idx="64">
                  <c:v>26-II.</c:v>
                </c:pt>
                <c:pt idx="65">
                  <c:v>27-II.</c:v>
                </c:pt>
                <c:pt idx="66">
                  <c:v>28-II.</c:v>
                </c:pt>
                <c:pt idx="67">
                  <c:v>1-III.</c:v>
                </c:pt>
                <c:pt idx="68">
                  <c:v>2-III.</c:v>
                </c:pt>
                <c:pt idx="69">
                  <c:v>3-III.</c:v>
                </c:pt>
                <c:pt idx="70">
                  <c:v>4-III.</c:v>
                </c:pt>
                <c:pt idx="71">
                  <c:v>5-III.</c:v>
                </c:pt>
                <c:pt idx="72">
                  <c:v>6-III.</c:v>
                </c:pt>
                <c:pt idx="73">
                  <c:v>7-III.</c:v>
                </c:pt>
                <c:pt idx="74">
                  <c:v>8-III.</c:v>
                </c:pt>
                <c:pt idx="75">
                  <c:v>9-III.</c:v>
                </c:pt>
                <c:pt idx="76">
                  <c:v>10-III.</c:v>
                </c:pt>
                <c:pt idx="77">
                  <c:v>11-III.</c:v>
                </c:pt>
                <c:pt idx="78">
                  <c:v>12-III.</c:v>
                </c:pt>
                <c:pt idx="79">
                  <c:v>13-III.</c:v>
                </c:pt>
                <c:pt idx="80">
                  <c:v>14-III.</c:v>
                </c:pt>
                <c:pt idx="81">
                  <c:v>15-III.</c:v>
                </c:pt>
                <c:pt idx="82">
                  <c:v>16-III.</c:v>
                </c:pt>
                <c:pt idx="83">
                  <c:v>17-III.</c:v>
                </c:pt>
                <c:pt idx="84">
                  <c:v>18-III.</c:v>
                </c:pt>
                <c:pt idx="85">
                  <c:v>19-III.</c:v>
                </c:pt>
                <c:pt idx="86">
                  <c:v>20-III.</c:v>
                </c:pt>
                <c:pt idx="87">
                  <c:v>21-III.</c:v>
                </c:pt>
                <c:pt idx="88">
                  <c:v>22-III.</c:v>
                </c:pt>
                <c:pt idx="89">
                  <c:v>23-III.</c:v>
                </c:pt>
                <c:pt idx="90">
                  <c:v>24-III.</c:v>
                </c:pt>
                <c:pt idx="91">
                  <c:v>25-III.</c:v>
                </c:pt>
                <c:pt idx="92">
                  <c:v>26-III.</c:v>
                </c:pt>
                <c:pt idx="93">
                  <c:v>27-III.</c:v>
                </c:pt>
                <c:pt idx="94">
                  <c:v>28-III.</c:v>
                </c:pt>
                <c:pt idx="95">
                  <c:v>29-III.</c:v>
                </c:pt>
                <c:pt idx="96">
                  <c:v>30-III.</c:v>
                </c:pt>
                <c:pt idx="97">
                  <c:v>31-III.</c:v>
                </c:pt>
                <c:pt idx="98">
                  <c:v>1-IV.</c:v>
                </c:pt>
                <c:pt idx="99">
                  <c:v>2-IV.</c:v>
                </c:pt>
                <c:pt idx="100">
                  <c:v>3-IV.</c:v>
                </c:pt>
                <c:pt idx="101">
                  <c:v>4-IV.</c:v>
                </c:pt>
                <c:pt idx="102">
                  <c:v>5-IV.</c:v>
                </c:pt>
                <c:pt idx="103">
                  <c:v>6-IV.</c:v>
                </c:pt>
                <c:pt idx="104">
                  <c:v>7-IV.</c:v>
                </c:pt>
                <c:pt idx="105">
                  <c:v>8-IV.</c:v>
                </c:pt>
                <c:pt idx="106">
                  <c:v>9-IV.</c:v>
                </c:pt>
                <c:pt idx="107">
                  <c:v>10-IV.</c:v>
                </c:pt>
                <c:pt idx="108">
                  <c:v>11-IV.</c:v>
                </c:pt>
                <c:pt idx="109">
                  <c:v>12-IV.</c:v>
                </c:pt>
                <c:pt idx="110">
                  <c:v>13-IV.</c:v>
                </c:pt>
                <c:pt idx="111">
                  <c:v>14-IV.</c:v>
                </c:pt>
                <c:pt idx="112">
                  <c:v>15-IV.</c:v>
                </c:pt>
                <c:pt idx="113">
                  <c:v>16-IV.</c:v>
                </c:pt>
                <c:pt idx="114">
                  <c:v>17-IV.</c:v>
                </c:pt>
                <c:pt idx="115">
                  <c:v>18-IV.</c:v>
                </c:pt>
                <c:pt idx="116">
                  <c:v>19-IV.</c:v>
                </c:pt>
                <c:pt idx="117">
                  <c:v>20-IV.</c:v>
                </c:pt>
                <c:pt idx="118">
                  <c:v>21-IV.</c:v>
                </c:pt>
                <c:pt idx="119">
                  <c:v>22-IV.</c:v>
                </c:pt>
                <c:pt idx="120">
                  <c:v>23-IV.</c:v>
                </c:pt>
                <c:pt idx="121">
                  <c:v>24-IV.</c:v>
                </c:pt>
                <c:pt idx="122">
                  <c:v>25-IV.</c:v>
                </c:pt>
                <c:pt idx="123">
                  <c:v>26-IV.</c:v>
                </c:pt>
                <c:pt idx="124">
                  <c:v>27-IV.</c:v>
                </c:pt>
                <c:pt idx="125">
                  <c:v>28-IV.</c:v>
                </c:pt>
                <c:pt idx="126">
                  <c:v>29-IV.</c:v>
                </c:pt>
                <c:pt idx="127">
                  <c:v>30-IV.</c:v>
                </c:pt>
                <c:pt idx="128">
                  <c:v>1-V.</c:v>
                </c:pt>
                <c:pt idx="129">
                  <c:v>2-V.</c:v>
                </c:pt>
                <c:pt idx="130">
                  <c:v>3-V.</c:v>
                </c:pt>
                <c:pt idx="131">
                  <c:v>4-V.</c:v>
                </c:pt>
                <c:pt idx="132">
                  <c:v>5-V.</c:v>
                </c:pt>
                <c:pt idx="133">
                  <c:v>6-V.</c:v>
                </c:pt>
                <c:pt idx="134">
                  <c:v>7-V.</c:v>
                </c:pt>
                <c:pt idx="135">
                  <c:v>8-V.</c:v>
                </c:pt>
                <c:pt idx="136">
                  <c:v>9-V.</c:v>
                </c:pt>
                <c:pt idx="137">
                  <c:v>10-V.</c:v>
                </c:pt>
                <c:pt idx="138">
                  <c:v>11-V.</c:v>
                </c:pt>
                <c:pt idx="139">
                  <c:v>12-V.</c:v>
                </c:pt>
                <c:pt idx="140">
                  <c:v>13-V.</c:v>
                </c:pt>
                <c:pt idx="141">
                  <c:v>14-V.</c:v>
                </c:pt>
                <c:pt idx="142">
                  <c:v>15-V.</c:v>
                </c:pt>
                <c:pt idx="143">
                  <c:v>16-V.</c:v>
                </c:pt>
                <c:pt idx="144">
                  <c:v>17-V.</c:v>
                </c:pt>
                <c:pt idx="145">
                  <c:v>18-V.</c:v>
                </c:pt>
                <c:pt idx="146">
                  <c:v>19-V.</c:v>
                </c:pt>
                <c:pt idx="147">
                  <c:v>20-V.</c:v>
                </c:pt>
                <c:pt idx="148">
                  <c:v>21-V.</c:v>
                </c:pt>
                <c:pt idx="149">
                  <c:v>22-V.</c:v>
                </c:pt>
                <c:pt idx="150">
                  <c:v>23-V.</c:v>
                </c:pt>
                <c:pt idx="151">
                  <c:v>24-V.</c:v>
                </c:pt>
                <c:pt idx="152">
                  <c:v>25-V.</c:v>
                </c:pt>
                <c:pt idx="153">
                  <c:v>26-V.</c:v>
                </c:pt>
                <c:pt idx="154">
                  <c:v>27-V.</c:v>
                </c:pt>
                <c:pt idx="155">
                  <c:v>28-V.</c:v>
                </c:pt>
                <c:pt idx="156">
                  <c:v>29-V.</c:v>
                </c:pt>
                <c:pt idx="157">
                  <c:v>30-V.</c:v>
                </c:pt>
                <c:pt idx="158">
                  <c:v>31-V.</c:v>
                </c:pt>
                <c:pt idx="159">
                  <c:v>1-VI.</c:v>
                </c:pt>
                <c:pt idx="160">
                  <c:v>2-VI.</c:v>
                </c:pt>
                <c:pt idx="161">
                  <c:v>3-VI.</c:v>
                </c:pt>
                <c:pt idx="162">
                  <c:v>4-VI.</c:v>
                </c:pt>
                <c:pt idx="163">
                  <c:v>5-VI.</c:v>
                </c:pt>
                <c:pt idx="164">
                  <c:v>6-VI.</c:v>
                </c:pt>
                <c:pt idx="165">
                  <c:v>7-VI.</c:v>
                </c:pt>
                <c:pt idx="166">
                  <c:v>8-VI.</c:v>
                </c:pt>
                <c:pt idx="167">
                  <c:v>9-VI.</c:v>
                </c:pt>
                <c:pt idx="168">
                  <c:v>10-VI.</c:v>
                </c:pt>
                <c:pt idx="169">
                  <c:v>11-VI.</c:v>
                </c:pt>
                <c:pt idx="170">
                  <c:v>12-VI.</c:v>
                </c:pt>
                <c:pt idx="171">
                  <c:v>13-VI.</c:v>
                </c:pt>
                <c:pt idx="172">
                  <c:v>14-VI.</c:v>
                </c:pt>
                <c:pt idx="173">
                  <c:v>15-VI.</c:v>
                </c:pt>
                <c:pt idx="174">
                  <c:v>16-VI.</c:v>
                </c:pt>
                <c:pt idx="175">
                  <c:v>17-VI.</c:v>
                </c:pt>
                <c:pt idx="176">
                  <c:v>18-VI.</c:v>
                </c:pt>
                <c:pt idx="177">
                  <c:v>19-VI.</c:v>
                </c:pt>
                <c:pt idx="178">
                  <c:v>20-VI.</c:v>
                </c:pt>
                <c:pt idx="179">
                  <c:v>21-VI.</c:v>
                </c:pt>
                <c:pt idx="180">
                  <c:v>22-VI.</c:v>
                </c:pt>
                <c:pt idx="181">
                  <c:v>23-VI.</c:v>
                </c:pt>
                <c:pt idx="182">
                  <c:v>24-VI.</c:v>
                </c:pt>
                <c:pt idx="183">
                  <c:v>25-VI.</c:v>
                </c:pt>
                <c:pt idx="184">
                  <c:v>26-VI.</c:v>
                </c:pt>
                <c:pt idx="185">
                  <c:v>27-VI.</c:v>
                </c:pt>
                <c:pt idx="186">
                  <c:v>28-VI.</c:v>
                </c:pt>
                <c:pt idx="187">
                  <c:v>29-VI.</c:v>
                </c:pt>
                <c:pt idx="188">
                  <c:v>30-VI.</c:v>
                </c:pt>
                <c:pt idx="189">
                  <c:v>1-VII.</c:v>
                </c:pt>
                <c:pt idx="190">
                  <c:v>2-VII.</c:v>
                </c:pt>
                <c:pt idx="191">
                  <c:v>3-VII.</c:v>
                </c:pt>
                <c:pt idx="192">
                  <c:v>4-VII.</c:v>
                </c:pt>
                <c:pt idx="193">
                  <c:v>5-VII.</c:v>
                </c:pt>
                <c:pt idx="194">
                  <c:v>6-VII.</c:v>
                </c:pt>
                <c:pt idx="195">
                  <c:v>7-VII.</c:v>
                </c:pt>
                <c:pt idx="196">
                  <c:v>8-VII.</c:v>
                </c:pt>
                <c:pt idx="197">
                  <c:v>9-VII.</c:v>
                </c:pt>
                <c:pt idx="198">
                  <c:v>10-VII.</c:v>
                </c:pt>
                <c:pt idx="199">
                  <c:v>11-VII.</c:v>
                </c:pt>
                <c:pt idx="200">
                  <c:v>12-VII.</c:v>
                </c:pt>
                <c:pt idx="201">
                  <c:v>13-VII.</c:v>
                </c:pt>
                <c:pt idx="202">
                  <c:v>14-VII.</c:v>
                </c:pt>
                <c:pt idx="203">
                  <c:v>15-VII.</c:v>
                </c:pt>
                <c:pt idx="204">
                  <c:v>16-VII.</c:v>
                </c:pt>
                <c:pt idx="205">
                  <c:v>17-VII.</c:v>
                </c:pt>
                <c:pt idx="206">
                  <c:v>18-VII.</c:v>
                </c:pt>
                <c:pt idx="207">
                  <c:v>19-VII.</c:v>
                </c:pt>
                <c:pt idx="208">
                  <c:v>20-VII.</c:v>
                </c:pt>
                <c:pt idx="209">
                  <c:v>21-VII.</c:v>
                </c:pt>
                <c:pt idx="210">
                  <c:v>22-VII.</c:v>
                </c:pt>
                <c:pt idx="211">
                  <c:v>23-VII.</c:v>
                </c:pt>
                <c:pt idx="212">
                  <c:v>24-VII.</c:v>
                </c:pt>
                <c:pt idx="213">
                  <c:v>25-VII.</c:v>
                </c:pt>
                <c:pt idx="214">
                  <c:v>26-VII.</c:v>
                </c:pt>
                <c:pt idx="215">
                  <c:v>27-VII.</c:v>
                </c:pt>
                <c:pt idx="216">
                  <c:v>28-VII.</c:v>
                </c:pt>
                <c:pt idx="217">
                  <c:v>29-VII.</c:v>
                </c:pt>
                <c:pt idx="218">
                  <c:v>30-VII.</c:v>
                </c:pt>
                <c:pt idx="219">
                  <c:v>31-VII.</c:v>
                </c:pt>
                <c:pt idx="220">
                  <c:v>1-VIII.</c:v>
                </c:pt>
                <c:pt idx="221">
                  <c:v>2-VIII.</c:v>
                </c:pt>
                <c:pt idx="222">
                  <c:v>3-VIII.</c:v>
                </c:pt>
                <c:pt idx="223">
                  <c:v>4-VIII.</c:v>
                </c:pt>
                <c:pt idx="224">
                  <c:v>5-VIII.</c:v>
                </c:pt>
                <c:pt idx="225">
                  <c:v>6-VIII.</c:v>
                </c:pt>
                <c:pt idx="226">
                  <c:v>7-VIII.</c:v>
                </c:pt>
                <c:pt idx="227">
                  <c:v>8-VIII.</c:v>
                </c:pt>
                <c:pt idx="228">
                  <c:v>9-VIII.</c:v>
                </c:pt>
                <c:pt idx="229">
                  <c:v>10-VIII.</c:v>
                </c:pt>
                <c:pt idx="230">
                  <c:v>11-VIII.</c:v>
                </c:pt>
                <c:pt idx="231">
                  <c:v>12-VIII.</c:v>
                </c:pt>
                <c:pt idx="232">
                  <c:v>13-VIII.</c:v>
                </c:pt>
                <c:pt idx="233">
                  <c:v>14-VIII.</c:v>
                </c:pt>
                <c:pt idx="234">
                  <c:v>15-VIII.</c:v>
                </c:pt>
                <c:pt idx="235">
                  <c:v>16-VIII.</c:v>
                </c:pt>
                <c:pt idx="236">
                  <c:v>17-VIII.</c:v>
                </c:pt>
                <c:pt idx="237">
                  <c:v>18-VIII.</c:v>
                </c:pt>
                <c:pt idx="238">
                  <c:v>19-VIII.</c:v>
                </c:pt>
                <c:pt idx="239">
                  <c:v>20-VIII.</c:v>
                </c:pt>
                <c:pt idx="240">
                  <c:v>21-VIII.</c:v>
                </c:pt>
                <c:pt idx="241">
                  <c:v>22-VIII.</c:v>
                </c:pt>
                <c:pt idx="242">
                  <c:v>23-VIII.</c:v>
                </c:pt>
                <c:pt idx="243">
                  <c:v>24-VIII.</c:v>
                </c:pt>
                <c:pt idx="244">
                  <c:v>25-VIII.</c:v>
                </c:pt>
                <c:pt idx="245">
                  <c:v>26-VIII.</c:v>
                </c:pt>
                <c:pt idx="246">
                  <c:v>27-VIII.</c:v>
                </c:pt>
                <c:pt idx="247">
                  <c:v>28-VIII.</c:v>
                </c:pt>
                <c:pt idx="248">
                  <c:v>29-VIII.</c:v>
                </c:pt>
                <c:pt idx="249">
                  <c:v>30-VIII.</c:v>
                </c:pt>
                <c:pt idx="250">
                  <c:v>31-VIII.</c:v>
                </c:pt>
                <c:pt idx="251">
                  <c:v>1-IX.</c:v>
                </c:pt>
                <c:pt idx="252">
                  <c:v>2-IX.</c:v>
                </c:pt>
                <c:pt idx="253">
                  <c:v>3-IX.</c:v>
                </c:pt>
                <c:pt idx="254">
                  <c:v>4-IX.</c:v>
                </c:pt>
                <c:pt idx="255">
                  <c:v>5-IX.</c:v>
                </c:pt>
                <c:pt idx="256">
                  <c:v>6-IX.</c:v>
                </c:pt>
                <c:pt idx="257">
                  <c:v>7-IX.</c:v>
                </c:pt>
                <c:pt idx="258">
                  <c:v>8-IX.</c:v>
                </c:pt>
                <c:pt idx="259">
                  <c:v>9-IX.</c:v>
                </c:pt>
                <c:pt idx="260">
                  <c:v>10-IX.</c:v>
                </c:pt>
                <c:pt idx="261">
                  <c:v>11-IX.</c:v>
                </c:pt>
                <c:pt idx="262">
                  <c:v>12-IX.</c:v>
                </c:pt>
                <c:pt idx="263">
                  <c:v>13-IX.</c:v>
                </c:pt>
                <c:pt idx="264">
                  <c:v>14-IX.</c:v>
                </c:pt>
                <c:pt idx="265">
                  <c:v>15-IX.</c:v>
                </c:pt>
                <c:pt idx="266">
                  <c:v>16-IX.</c:v>
                </c:pt>
                <c:pt idx="267">
                  <c:v>17-IX.</c:v>
                </c:pt>
                <c:pt idx="268">
                  <c:v>18-IX.</c:v>
                </c:pt>
                <c:pt idx="269">
                  <c:v>19-IX.</c:v>
                </c:pt>
                <c:pt idx="270">
                  <c:v>20-IX.</c:v>
                </c:pt>
                <c:pt idx="271">
                  <c:v>21-IX.</c:v>
                </c:pt>
                <c:pt idx="272">
                  <c:v>22-IX.</c:v>
                </c:pt>
                <c:pt idx="273">
                  <c:v>23-IX.</c:v>
                </c:pt>
                <c:pt idx="274">
                  <c:v>24-IX.</c:v>
                </c:pt>
                <c:pt idx="275">
                  <c:v>25-IX.</c:v>
                </c:pt>
                <c:pt idx="276">
                  <c:v>26-IX.</c:v>
                </c:pt>
                <c:pt idx="277">
                  <c:v>27-IX.</c:v>
                </c:pt>
                <c:pt idx="278">
                  <c:v>28-IX.</c:v>
                </c:pt>
                <c:pt idx="279">
                  <c:v>29-IX.</c:v>
                </c:pt>
                <c:pt idx="280">
                  <c:v>30-IX.</c:v>
                </c:pt>
                <c:pt idx="281">
                  <c:v>1-X.</c:v>
                </c:pt>
                <c:pt idx="282">
                  <c:v>2-X.</c:v>
                </c:pt>
                <c:pt idx="283">
                  <c:v>3-X.</c:v>
                </c:pt>
                <c:pt idx="284">
                  <c:v>4-X.</c:v>
                </c:pt>
                <c:pt idx="285">
                  <c:v>5-X.</c:v>
                </c:pt>
                <c:pt idx="286">
                  <c:v>6-X.</c:v>
                </c:pt>
                <c:pt idx="287">
                  <c:v>7-X.</c:v>
                </c:pt>
                <c:pt idx="288">
                  <c:v>8-X.</c:v>
                </c:pt>
                <c:pt idx="289">
                  <c:v>9-X.</c:v>
                </c:pt>
                <c:pt idx="290">
                  <c:v>10-X.</c:v>
                </c:pt>
                <c:pt idx="291">
                  <c:v>11-X.</c:v>
                </c:pt>
                <c:pt idx="292">
                  <c:v>12-X.</c:v>
                </c:pt>
                <c:pt idx="293">
                  <c:v>13-X.</c:v>
                </c:pt>
                <c:pt idx="294">
                  <c:v>14-X.</c:v>
                </c:pt>
                <c:pt idx="295">
                  <c:v>15-X.</c:v>
                </c:pt>
                <c:pt idx="296">
                  <c:v>16-X.</c:v>
                </c:pt>
                <c:pt idx="297">
                  <c:v>17-X.</c:v>
                </c:pt>
                <c:pt idx="298">
                  <c:v>18-X.</c:v>
                </c:pt>
                <c:pt idx="299">
                  <c:v>19-X.</c:v>
                </c:pt>
                <c:pt idx="300">
                  <c:v>20-X.</c:v>
                </c:pt>
                <c:pt idx="301">
                  <c:v>21-X.</c:v>
                </c:pt>
                <c:pt idx="302">
                  <c:v>22-X.</c:v>
                </c:pt>
                <c:pt idx="303">
                  <c:v>23-X.</c:v>
                </c:pt>
                <c:pt idx="304">
                  <c:v>24-X.</c:v>
                </c:pt>
                <c:pt idx="305">
                  <c:v>25-X.</c:v>
                </c:pt>
                <c:pt idx="306">
                  <c:v>26-X.</c:v>
                </c:pt>
                <c:pt idx="307">
                  <c:v>27-X.</c:v>
                </c:pt>
                <c:pt idx="308">
                  <c:v>28-X.</c:v>
                </c:pt>
                <c:pt idx="309">
                  <c:v>29-X.</c:v>
                </c:pt>
                <c:pt idx="310">
                  <c:v>30-X.</c:v>
                </c:pt>
                <c:pt idx="311">
                  <c:v>31-X.</c:v>
                </c:pt>
                <c:pt idx="312">
                  <c:v>1-XI.</c:v>
                </c:pt>
                <c:pt idx="313">
                  <c:v>2-XI.</c:v>
                </c:pt>
                <c:pt idx="314">
                  <c:v>3-XI.</c:v>
                </c:pt>
                <c:pt idx="315">
                  <c:v>4-XI.</c:v>
                </c:pt>
                <c:pt idx="316">
                  <c:v>5-XI.</c:v>
                </c:pt>
                <c:pt idx="317">
                  <c:v>6-XI.</c:v>
                </c:pt>
                <c:pt idx="318">
                  <c:v>7-XI.</c:v>
                </c:pt>
                <c:pt idx="319">
                  <c:v>8-XI.</c:v>
                </c:pt>
                <c:pt idx="320">
                  <c:v>9-XI.</c:v>
                </c:pt>
                <c:pt idx="321">
                  <c:v>10-XI.</c:v>
                </c:pt>
                <c:pt idx="322">
                  <c:v>11-XI.</c:v>
                </c:pt>
                <c:pt idx="323">
                  <c:v>12-XI.</c:v>
                </c:pt>
                <c:pt idx="324">
                  <c:v>13-XI.</c:v>
                </c:pt>
                <c:pt idx="325">
                  <c:v>14-XI.</c:v>
                </c:pt>
                <c:pt idx="326">
                  <c:v>15-XI.</c:v>
                </c:pt>
                <c:pt idx="327">
                  <c:v>16-XI.</c:v>
                </c:pt>
                <c:pt idx="328">
                  <c:v>17-XI.</c:v>
                </c:pt>
                <c:pt idx="329">
                  <c:v>18-XI.</c:v>
                </c:pt>
                <c:pt idx="330">
                  <c:v>19-XI.</c:v>
                </c:pt>
                <c:pt idx="331">
                  <c:v>20-XI.</c:v>
                </c:pt>
                <c:pt idx="332">
                  <c:v>21-XI.</c:v>
                </c:pt>
                <c:pt idx="333">
                  <c:v>22-XI.</c:v>
                </c:pt>
                <c:pt idx="334">
                  <c:v>23-XI.</c:v>
                </c:pt>
                <c:pt idx="335">
                  <c:v>24-XI.</c:v>
                </c:pt>
                <c:pt idx="336">
                  <c:v>25-XI.</c:v>
                </c:pt>
                <c:pt idx="337">
                  <c:v>26-XI.</c:v>
                </c:pt>
                <c:pt idx="338">
                  <c:v>27-XI.</c:v>
                </c:pt>
                <c:pt idx="339">
                  <c:v>28-XI.</c:v>
                </c:pt>
                <c:pt idx="340">
                  <c:v>29-XI.</c:v>
                </c:pt>
                <c:pt idx="341">
                  <c:v>30-XI.</c:v>
                </c:pt>
                <c:pt idx="342">
                  <c:v>1-XII.</c:v>
                </c:pt>
                <c:pt idx="343">
                  <c:v>2-XII.</c:v>
                </c:pt>
                <c:pt idx="344">
                  <c:v>3-XII.</c:v>
                </c:pt>
                <c:pt idx="345">
                  <c:v>4-XII.</c:v>
                </c:pt>
                <c:pt idx="346">
                  <c:v>5-XII.</c:v>
                </c:pt>
                <c:pt idx="347">
                  <c:v>6-XII.</c:v>
                </c:pt>
                <c:pt idx="348">
                  <c:v>7-XII.</c:v>
                </c:pt>
                <c:pt idx="349">
                  <c:v>8-XII.</c:v>
                </c:pt>
                <c:pt idx="350">
                  <c:v>9-XII.</c:v>
                </c:pt>
              </c:strCache>
            </c:strRef>
          </c:cat>
          <c:val>
            <c:numRef>
              <c:f>List1!$F$4:$MR$4</c:f>
              <c:numCache>
                <c:formatCode>General</c:formatCode>
                <c:ptCount val="351"/>
                <c:pt idx="3">
                  <c:v>194</c:v>
                </c:pt>
                <c:pt idx="4">
                  <c:v>643</c:v>
                </c:pt>
                <c:pt idx="5">
                  <c:v>1251</c:v>
                </c:pt>
                <c:pt idx="6">
                  <c:v>1874</c:v>
                </c:pt>
                <c:pt idx="7">
                  <c:v>2047</c:v>
                </c:pt>
                <c:pt idx="8">
                  <c:v>2076</c:v>
                </c:pt>
                <c:pt idx="9">
                  <c:v>2364</c:v>
                </c:pt>
                <c:pt idx="10">
                  <c:v>2575</c:v>
                </c:pt>
                <c:pt idx="11">
                  <c:v>3201</c:v>
                </c:pt>
                <c:pt idx="12">
                  <c:v>4165</c:v>
                </c:pt>
                <c:pt idx="13">
                  <c:v>5583</c:v>
                </c:pt>
                <c:pt idx="14">
                  <c:v>7180</c:v>
                </c:pt>
                <c:pt idx="15">
                  <c:v>9023</c:v>
                </c:pt>
                <c:pt idx="16">
                  <c:v>9330</c:v>
                </c:pt>
                <c:pt idx="17">
                  <c:v>9637</c:v>
                </c:pt>
                <c:pt idx="18">
                  <c:v>11504</c:v>
                </c:pt>
                <c:pt idx="19">
                  <c:v>13789</c:v>
                </c:pt>
                <c:pt idx="20">
                  <c:v>15828</c:v>
                </c:pt>
                <c:pt idx="21">
                  <c:v>17712</c:v>
                </c:pt>
                <c:pt idx="22">
                  <c:v>19322</c:v>
                </c:pt>
                <c:pt idx="23">
                  <c:v>19541</c:v>
                </c:pt>
                <c:pt idx="24">
                  <c:v>19637</c:v>
                </c:pt>
                <c:pt idx="25">
                  <c:v>20812</c:v>
                </c:pt>
                <c:pt idx="26">
                  <c:v>21750</c:v>
                </c:pt>
                <c:pt idx="27">
                  <c:v>22691</c:v>
                </c:pt>
                <c:pt idx="28">
                  <c:v>23549</c:v>
                </c:pt>
                <c:pt idx="29">
                  <c:v>24299</c:v>
                </c:pt>
                <c:pt idx="30">
                  <c:v>24363</c:v>
                </c:pt>
                <c:pt idx="31">
                  <c:v>24407</c:v>
                </c:pt>
                <c:pt idx="32">
                  <c:v>24858</c:v>
                </c:pt>
                <c:pt idx="33">
                  <c:v>25312</c:v>
                </c:pt>
                <c:pt idx="34">
                  <c:v>25707</c:v>
                </c:pt>
                <c:pt idx="35">
                  <c:v>26108</c:v>
                </c:pt>
                <c:pt idx="36">
                  <c:v>26493</c:v>
                </c:pt>
                <c:pt idx="37">
                  <c:v>26517</c:v>
                </c:pt>
                <c:pt idx="38">
                  <c:v>26549</c:v>
                </c:pt>
                <c:pt idx="39">
                  <c:v>26840</c:v>
                </c:pt>
                <c:pt idx="40">
                  <c:v>27130</c:v>
                </c:pt>
                <c:pt idx="41">
                  <c:v>27363</c:v>
                </c:pt>
                <c:pt idx="42">
                  <c:v>27546</c:v>
                </c:pt>
                <c:pt idx="43">
                  <c:v>27781</c:v>
                </c:pt>
                <c:pt idx="44">
                  <c:v>27790</c:v>
                </c:pt>
                <c:pt idx="45">
                  <c:v>27808</c:v>
                </c:pt>
                <c:pt idx="46">
                  <c:v>28044</c:v>
                </c:pt>
                <c:pt idx="47">
                  <c:v>28239</c:v>
                </c:pt>
                <c:pt idx="48">
                  <c:v>28506</c:v>
                </c:pt>
                <c:pt idx="49">
                  <c:v>28855</c:v>
                </c:pt>
                <c:pt idx="50">
                  <c:v>29246</c:v>
                </c:pt>
                <c:pt idx="51">
                  <c:v>29356</c:v>
                </c:pt>
                <c:pt idx="52">
                  <c:v>29422</c:v>
                </c:pt>
                <c:pt idx="53">
                  <c:v>29837</c:v>
                </c:pt>
                <c:pt idx="54">
                  <c:v>30344</c:v>
                </c:pt>
                <c:pt idx="55">
                  <c:v>30889</c:v>
                </c:pt>
                <c:pt idx="56">
                  <c:v>31446</c:v>
                </c:pt>
                <c:pt idx="57">
                  <c:v>32099</c:v>
                </c:pt>
                <c:pt idx="58">
                  <c:v>32325</c:v>
                </c:pt>
                <c:pt idx="59">
                  <c:v>32382</c:v>
                </c:pt>
                <c:pt idx="60">
                  <c:v>33067</c:v>
                </c:pt>
                <c:pt idx="61">
                  <c:v>34062</c:v>
                </c:pt>
                <c:pt idx="62">
                  <c:v>35138</c:v>
                </c:pt>
                <c:pt idx="63">
                  <c:v>36288</c:v>
                </c:pt>
                <c:pt idx="64">
                  <c:v>37364</c:v>
                </c:pt>
                <c:pt idx="65">
                  <c:v>37523</c:v>
                </c:pt>
                <c:pt idx="66">
                  <c:v>37652</c:v>
                </c:pt>
                <c:pt idx="67">
                  <c:v>38764</c:v>
                </c:pt>
                <c:pt idx="68">
                  <c:v>39976</c:v>
                </c:pt>
                <c:pt idx="69">
                  <c:v>41088</c:v>
                </c:pt>
                <c:pt idx="70">
                  <c:v>42089</c:v>
                </c:pt>
                <c:pt idx="71">
                  <c:v>43272</c:v>
                </c:pt>
                <c:pt idx="72">
                  <c:v>43560</c:v>
                </c:pt>
                <c:pt idx="73">
                  <c:v>43775</c:v>
                </c:pt>
                <c:pt idx="74">
                  <c:v>44618</c:v>
                </c:pt>
                <c:pt idx="75">
                  <c:v>45439</c:v>
                </c:pt>
                <c:pt idx="76">
                  <c:v>46335</c:v>
                </c:pt>
                <c:pt idx="77">
                  <c:v>47531</c:v>
                </c:pt>
                <c:pt idx="78">
                  <c:v>48640</c:v>
                </c:pt>
                <c:pt idx="79">
                  <c:v>48924</c:v>
                </c:pt>
                <c:pt idx="80">
                  <c:v>49164</c:v>
                </c:pt>
                <c:pt idx="81">
                  <c:v>49791</c:v>
                </c:pt>
                <c:pt idx="82">
                  <c:v>50719</c:v>
                </c:pt>
                <c:pt idx="83">
                  <c:v>51657</c:v>
                </c:pt>
                <c:pt idx="84">
                  <c:v>52435</c:v>
                </c:pt>
                <c:pt idx="85">
                  <c:v>53391</c:v>
                </c:pt>
                <c:pt idx="86">
                  <c:v>53791</c:v>
                </c:pt>
                <c:pt idx="87">
                  <c:v>53997</c:v>
                </c:pt>
                <c:pt idx="88">
                  <c:v>54446</c:v>
                </c:pt>
                <c:pt idx="89">
                  <c:v>54939</c:v>
                </c:pt>
                <c:pt idx="90">
                  <c:v>55355</c:v>
                </c:pt>
                <c:pt idx="91">
                  <c:v>55903</c:v>
                </c:pt>
                <c:pt idx="92">
                  <c:v>56480</c:v>
                </c:pt>
                <c:pt idx="93">
                  <c:v>56640</c:v>
                </c:pt>
                <c:pt idx="94">
                  <c:v>56775</c:v>
                </c:pt>
                <c:pt idx="95">
                  <c:v>57085</c:v>
                </c:pt>
                <c:pt idx="96">
                  <c:v>57508</c:v>
                </c:pt>
                <c:pt idx="97">
                  <c:v>58005</c:v>
                </c:pt>
                <c:pt idx="98">
                  <c:v>58436</c:v>
                </c:pt>
                <c:pt idx="99">
                  <c:v>58523</c:v>
                </c:pt>
                <c:pt idx="100">
                  <c:v>58581</c:v>
                </c:pt>
                <c:pt idx="101">
                  <c:v>58619</c:v>
                </c:pt>
                <c:pt idx="102">
                  <c:v>58648</c:v>
                </c:pt>
                <c:pt idx="103">
                  <c:v>58878</c:v>
                </c:pt>
                <c:pt idx="104">
                  <c:v>59140</c:v>
                </c:pt>
                <c:pt idx="105">
                  <c:v>59676</c:v>
                </c:pt>
                <c:pt idx="106">
                  <c:v>60174</c:v>
                </c:pt>
                <c:pt idx="107">
                  <c:v>60347</c:v>
                </c:pt>
                <c:pt idx="108">
                  <c:v>60462</c:v>
                </c:pt>
                <c:pt idx="109">
                  <c:v>60835</c:v>
                </c:pt>
                <c:pt idx="110">
                  <c:v>61148</c:v>
                </c:pt>
                <c:pt idx="111">
                  <c:v>61533</c:v>
                </c:pt>
                <c:pt idx="112">
                  <c:v>62085</c:v>
                </c:pt>
                <c:pt idx="113">
                  <c:v>62731</c:v>
                </c:pt>
                <c:pt idx="114">
                  <c:v>62908</c:v>
                </c:pt>
                <c:pt idx="115">
                  <c:v>63102</c:v>
                </c:pt>
                <c:pt idx="116">
                  <c:v>63557</c:v>
                </c:pt>
                <c:pt idx="117">
                  <c:v>63982</c:v>
                </c:pt>
                <c:pt idx="118">
                  <c:v>64480</c:v>
                </c:pt>
                <c:pt idx="119">
                  <c:v>65080</c:v>
                </c:pt>
                <c:pt idx="120">
                  <c:v>65729</c:v>
                </c:pt>
                <c:pt idx="121">
                  <c:v>65912</c:v>
                </c:pt>
                <c:pt idx="122">
                  <c:v>66063</c:v>
                </c:pt>
                <c:pt idx="123">
                  <c:v>66546</c:v>
                </c:pt>
                <c:pt idx="124">
                  <c:v>66971</c:v>
                </c:pt>
                <c:pt idx="125">
                  <c:v>67537</c:v>
                </c:pt>
                <c:pt idx="126">
                  <c:v>68121</c:v>
                </c:pt>
                <c:pt idx="127">
                  <c:v>68737</c:v>
                </c:pt>
                <c:pt idx="128">
                  <c:v>68891</c:v>
                </c:pt>
                <c:pt idx="129">
                  <c:v>69047</c:v>
                </c:pt>
                <c:pt idx="130">
                  <c:v>69500</c:v>
                </c:pt>
                <c:pt idx="131">
                  <c:v>69955</c:v>
                </c:pt>
                <c:pt idx="132">
                  <c:v>70479</c:v>
                </c:pt>
                <c:pt idx="133">
                  <c:v>71010</c:v>
                </c:pt>
                <c:pt idx="134">
                  <c:v>71574</c:v>
                </c:pt>
                <c:pt idx="135">
                  <c:v>71797</c:v>
                </c:pt>
                <c:pt idx="136">
                  <c:v>71968</c:v>
                </c:pt>
                <c:pt idx="137">
                  <c:v>72446</c:v>
                </c:pt>
                <c:pt idx="138">
                  <c:v>72877</c:v>
                </c:pt>
                <c:pt idx="139">
                  <c:v>73353</c:v>
                </c:pt>
                <c:pt idx="140">
                  <c:v>73899</c:v>
                </c:pt>
                <c:pt idx="141">
                  <c:v>74408</c:v>
                </c:pt>
                <c:pt idx="142">
                  <c:v>74619</c:v>
                </c:pt>
                <c:pt idx="143">
                  <c:v>74769</c:v>
                </c:pt>
                <c:pt idx="144">
                  <c:v>75157</c:v>
                </c:pt>
                <c:pt idx="145">
                  <c:v>75571</c:v>
                </c:pt>
                <c:pt idx="146">
                  <c:v>76032</c:v>
                </c:pt>
                <c:pt idx="147">
                  <c:v>76473</c:v>
                </c:pt>
                <c:pt idx="148">
                  <c:v>76925</c:v>
                </c:pt>
                <c:pt idx="149">
                  <c:v>77101</c:v>
                </c:pt>
                <c:pt idx="150">
                  <c:v>77216</c:v>
                </c:pt>
                <c:pt idx="151">
                  <c:v>77506</c:v>
                </c:pt>
                <c:pt idx="152">
                  <c:v>77834</c:v>
                </c:pt>
                <c:pt idx="153">
                  <c:v>78246</c:v>
                </c:pt>
                <c:pt idx="154">
                  <c:v>78621</c:v>
                </c:pt>
                <c:pt idx="155">
                  <c:v>79058</c:v>
                </c:pt>
                <c:pt idx="156">
                  <c:v>79243</c:v>
                </c:pt>
                <c:pt idx="157">
                  <c:v>79408</c:v>
                </c:pt>
                <c:pt idx="158">
                  <c:v>79748</c:v>
                </c:pt>
                <c:pt idx="159">
                  <c:v>80121</c:v>
                </c:pt>
                <c:pt idx="160">
                  <c:v>80574</c:v>
                </c:pt>
                <c:pt idx="161">
                  <c:v>80990</c:v>
                </c:pt>
                <c:pt idx="162">
                  <c:v>81453</c:v>
                </c:pt>
                <c:pt idx="163">
                  <c:v>81710</c:v>
                </c:pt>
                <c:pt idx="164">
                  <c:v>81950</c:v>
                </c:pt>
                <c:pt idx="165">
                  <c:v>82426</c:v>
                </c:pt>
                <c:pt idx="166">
                  <c:v>82971</c:v>
                </c:pt>
                <c:pt idx="167">
                  <c:v>83454</c:v>
                </c:pt>
                <c:pt idx="168">
                  <c:v>83888</c:v>
                </c:pt>
                <c:pt idx="169">
                  <c:v>84348</c:v>
                </c:pt>
                <c:pt idx="170">
                  <c:v>84636</c:v>
                </c:pt>
                <c:pt idx="171">
                  <c:v>84862</c:v>
                </c:pt>
                <c:pt idx="172">
                  <c:v>85218</c:v>
                </c:pt>
                <c:pt idx="173">
                  <c:v>85646</c:v>
                </c:pt>
                <c:pt idx="174">
                  <c:v>86035</c:v>
                </c:pt>
                <c:pt idx="175">
                  <c:v>86400</c:v>
                </c:pt>
                <c:pt idx="176">
                  <c:v>86777</c:v>
                </c:pt>
                <c:pt idx="177">
                  <c:v>86964</c:v>
                </c:pt>
                <c:pt idx="178">
                  <c:v>87106</c:v>
                </c:pt>
                <c:pt idx="179">
                  <c:v>87398</c:v>
                </c:pt>
                <c:pt idx="180">
                  <c:v>87715</c:v>
                </c:pt>
                <c:pt idx="181">
                  <c:v>87970</c:v>
                </c:pt>
                <c:pt idx="182">
                  <c:v>88260</c:v>
                </c:pt>
                <c:pt idx="183">
                  <c:v>88514</c:v>
                </c:pt>
                <c:pt idx="184">
                  <c:v>88665</c:v>
                </c:pt>
                <c:pt idx="185">
                  <c:v>88774</c:v>
                </c:pt>
                <c:pt idx="186">
                  <c:v>89045</c:v>
                </c:pt>
                <c:pt idx="187">
                  <c:v>89291</c:v>
                </c:pt>
                <c:pt idx="188">
                  <c:v>89533</c:v>
                </c:pt>
                <c:pt idx="189">
                  <c:v>89710</c:v>
                </c:pt>
                <c:pt idx="190">
                  <c:v>89943</c:v>
                </c:pt>
                <c:pt idx="191">
                  <c:v>89996</c:v>
                </c:pt>
                <c:pt idx="192">
                  <c:v>90055</c:v>
                </c:pt>
                <c:pt idx="193">
                  <c:v>90113</c:v>
                </c:pt>
                <c:pt idx="194">
                  <c:v>90170</c:v>
                </c:pt>
                <c:pt idx="195">
                  <c:v>90379</c:v>
                </c:pt>
                <c:pt idx="196">
                  <c:v>90593</c:v>
                </c:pt>
                <c:pt idx="197">
                  <c:v>90819</c:v>
                </c:pt>
                <c:pt idx="198">
                  <c:v>90911</c:v>
                </c:pt>
                <c:pt idx="199">
                  <c:v>90969</c:v>
                </c:pt>
                <c:pt idx="200">
                  <c:v>91205</c:v>
                </c:pt>
                <c:pt idx="201">
                  <c:v>91423</c:v>
                </c:pt>
                <c:pt idx="202">
                  <c:v>91658</c:v>
                </c:pt>
                <c:pt idx="203">
                  <c:v>91904</c:v>
                </c:pt>
                <c:pt idx="204">
                  <c:v>92153</c:v>
                </c:pt>
                <c:pt idx="205">
                  <c:v>92262</c:v>
                </c:pt>
                <c:pt idx="206">
                  <c:v>92331</c:v>
                </c:pt>
                <c:pt idx="207">
                  <c:v>92532</c:v>
                </c:pt>
                <c:pt idx="208">
                  <c:v>92692</c:v>
                </c:pt>
                <c:pt idx="209">
                  <c:v>92912</c:v>
                </c:pt>
                <c:pt idx="210">
                  <c:v>93093</c:v>
                </c:pt>
                <c:pt idx="211">
                  <c:v>93305</c:v>
                </c:pt>
                <c:pt idx="212">
                  <c:v>93367</c:v>
                </c:pt>
                <c:pt idx="213">
                  <c:v>93421</c:v>
                </c:pt>
                <c:pt idx="214">
                  <c:v>93601</c:v>
                </c:pt>
                <c:pt idx="215">
                  <c:v>93801</c:v>
                </c:pt>
                <c:pt idx="216">
                  <c:v>93976</c:v>
                </c:pt>
                <c:pt idx="217">
                  <c:v>94135</c:v>
                </c:pt>
                <c:pt idx="218">
                  <c:v>94344</c:v>
                </c:pt>
                <c:pt idx="219">
                  <c:v>94410</c:v>
                </c:pt>
                <c:pt idx="220">
                  <c:v>94459</c:v>
                </c:pt>
                <c:pt idx="221">
                  <c:v>94605</c:v>
                </c:pt>
                <c:pt idx="222">
                  <c:v>94735</c:v>
                </c:pt>
                <c:pt idx="223">
                  <c:v>94879</c:v>
                </c:pt>
                <c:pt idx="224">
                  <c:v>95005</c:v>
                </c:pt>
                <c:pt idx="225">
                  <c:v>95134</c:v>
                </c:pt>
                <c:pt idx="226">
                  <c:v>95172</c:v>
                </c:pt>
                <c:pt idx="227">
                  <c:v>95206</c:v>
                </c:pt>
                <c:pt idx="228">
                  <c:v>95309</c:v>
                </c:pt>
                <c:pt idx="229">
                  <c:v>95424</c:v>
                </c:pt>
                <c:pt idx="230">
                  <c:v>95497</c:v>
                </c:pt>
                <c:pt idx="231">
                  <c:v>95601</c:v>
                </c:pt>
                <c:pt idx="232">
                  <c:v>95705</c:v>
                </c:pt>
                <c:pt idx="233">
                  <c:v>95731</c:v>
                </c:pt>
                <c:pt idx="234">
                  <c:v>95750</c:v>
                </c:pt>
                <c:pt idx="235">
                  <c:v>95831</c:v>
                </c:pt>
                <c:pt idx="236">
                  <c:v>95909</c:v>
                </c:pt>
                <c:pt idx="237">
                  <c:v>95987</c:v>
                </c:pt>
                <c:pt idx="238">
                  <c:v>96059</c:v>
                </c:pt>
                <c:pt idx="239">
                  <c:v>96156</c:v>
                </c:pt>
                <c:pt idx="240">
                  <c:v>96174</c:v>
                </c:pt>
                <c:pt idx="241">
                  <c:v>96193</c:v>
                </c:pt>
                <c:pt idx="242">
                  <c:v>96286</c:v>
                </c:pt>
                <c:pt idx="243">
                  <c:v>96362</c:v>
                </c:pt>
                <c:pt idx="244">
                  <c:v>96437</c:v>
                </c:pt>
                <c:pt idx="245">
                  <c:v>96500</c:v>
                </c:pt>
                <c:pt idx="246">
                  <c:v>96601</c:v>
                </c:pt>
                <c:pt idx="247">
                  <c:v>96627</c:v>
                </c:pt>
                <c:pt idx="248">
                  <c:v>96637</c:v>
                </c:pt>
                <c:pt idx="249">
                  <c:v>96714</c:v>
                </c:pt>
                <c:pt idx="250">
                  <c:v>96792</c:v>
                </c:pt>
                <c:pt idx="251">
                  <c:v>96838</c:v>
                </c:pt>
                <c:pt idx="252">
                  <c:v>96911</c:v>
                </c:pt>
                <c:pt idx="253">
                  <c:v>97005</c:v>
                </c:pt>
                <c:pt idx="254">
                  <c:v>97020</c:v>
                </c:pt>
                <c:pt idx="255">
                  <c:v>97038</c:v>
                </c:pt>
                <c:pt idx="256">
                  <c:v>97102</c:v>
                </c:pt>
                <c:pt idx="257">
                  <c:v>97137</c:v>
                </c:pt>
                <c:pt idx="258">
                  <c:v>97190</c:v>
                </c:pt>
                <c:pt idx="259">
                  <c:v>97249</c:v>
                </c:pt>
                <c:pt idx="260">
                  <c:v>97318</c:v>
                </c:pt>
                <c:pt idx="261">
                  <c:v>97333</c:v>
                </c:pt>
                <c:pt idx="262">
                  <c:v>97346</c:v>
                </c:pt>
                <c:pt idx="263">
                  <c:v>97394</c:v>
                </c:pt>
                <c:pt idx="264">
                  <c:v>97445</c:v>
                </c:pt>
                <c:pt idx="265">
                  <c:v>97489</c:v>
                </c:pt>
                <c:pt idx="266">
                  <c:v>97535</c:v>
                </c:pt>
                <c:pt idx="267">
                  <c:v>97607</c:v>
                </c:pt>
                <c:pt idx="268">
                  <c:v>97626</c:v>
                </c:pt>
                <c:pt idx="269">
                  <c:v>97632</c:v>
                </c:pt>
                <c:pt idx="270">
                  <c:v>97676</c:v>
                </c:pt>
                <c:pt idx="271">
                  <c:v>97723</c:v>
                </c:pt>
                <c:pt idx="272">
                  <c:v>97765</c:v>
                </c:pt>
                <c:pt idx="273">
                  <c:v>97822</c:v>
                </c:pt>
                <c:pt idx="274">
                  <c:v>97891</c:v>
                </c:pt>
                <c:pt idx="275">
                  <c:v>97907</c:v>
                </c:pt>
                <c:pt idx="276">
                  <c:v>97913</c:v>
                </c:pt>
                <c:pt idx="277">
                  <c:v>97955</c:v>
                </c:pt>
                <c:pt idx="278">
                  <c:v>97961</c:v>
                </c:pt>
                <c:pt idx="279">
                  <c:v>97988</c:v>
                </c:pt>
                <c:pt idx="280">
                  <c:v>98034</c:v>
                </c:pt>
                <c:pt idx="281">
                  <c:v>98072</c:v>
                </c:pt>
                <c:pt idx="282">
                  <c:v>98080</c:v>
                </c:pt>
                <c:pt idx="283">
                  <c:v>98087</c:v>
                </c:pt>
                <c:pt idx="284">
                  <c:v>98117</c:v>
                </c:pt>
                <c:pt idx="285">
                  <c:v>98145</c:v>
                </c:pt>
                <c:pt idx="286">
                  <c:v>98182</c:v>
                </c:pt>
                <c:pt idx="287">
                  <c:v>98206</c:v>
                </c:pt>
                <c:pt idx="288">
                  <c:v>98253</c:v>
                </c:pt>
                <c:pt idx="289">
                  <c:v>98262</c:v>
                </c:pt>
                <c:pt idx="290">
                  <c:v>98269</c:v>
                </c:pt>
                <c:pt idx="291">
                  <c:v>98296</c:v>
                </c:pt>
                <c:pt idx="292">
                  <c:v>98342</c:v>
                </c:pt>
                <c:pt idx="293">
                  <c:v>98379</c:v>
                </c:pt>
                <c:pt idx="294">
                  <c:v>98407</c:v>
                </c:pt>
                <c:pt idx="295">
                  <c:v>98464</c:v>
                </c:pt>
                <c:pt idx="296">
                  <c:v>98481</c:v>
                </c:pt>
                <c:pt idx="297">
                  <c:v>98492</c:v>
                </c:pt>
                <c:pt idx="298">
                  <c:v>98549</c:v>
                </c:pt>
                <c:pt idx="299">
                  <c:v>98581</c:v>
                </c:pt>
                <c:pt idx="300">
                  <c:v>98640</c:v>
                </c:pt>
                <c:pt idx="301">
                  <c:v>98740</c:v>
                </c:pt>
                <c:pt idx="302">
                  <c:v>98883</c:v>
                </c:pt>
                <c:pt idx="303">
                  <c:v>98933</c:v>
                </c:pt>
                <c:pt idx="304">
                  <c:v>98967</c:v>
                </c:pt>
                <c:pt idx="305">
                  <c:v>99083</c:v>
                </c:pt>
                <c:pt idx="306">
                  <c:v>99239</c:v>
                </c:pt>
                <c:pt idx="307">
                  <c:v>99409</c:v>
                </c:pt>
                <c:pt idx="308">
                  <c:v>99448</c:v>
                </c:pt>
                <c:pt idx="309">
                  <c:v>99628</c:v>
                </c:pt>
                <c:pt idx="310">
                  <c:v>99678</c:v>
                </c:pt>
                <c:pt idx="311">
                  <c:v>99711</c:v>
                </c:pt>
                <c:pt idx="312">
                  <c:v>99914</c:v>
                </c:pt>
                <c:pt idx="313">
                  <c:v>100087</c:v>
                </c:pt>
                <c:pt idx="314">
                  <c:v>100275</c:v>
                </c:pt>
                <c:pt idx="315">
                  <c:v>100485</c:v>
                </c:pt>
                <c:pt idx="316">
                  <c:v>100737</c:v>
                </c:pt>
                <c:pt idx="317">
                  <c:v>100810</c:v>
                </c:pt>
                <c:pt idx="318">
                  <c:v>100853</c:v>
                </c:pt>
                <c:pt idx="319">
                  <c:v>101035</c:v>
                </c:pt>
                <c:pt idx="320">
                  <c:v>101184</c:v>
                </c:pt>
                <c:pt idx="321">
                  <c:v>101349</c:v>
                </c:pt>
                <c:pt idx="322">
                  <c:v>101532</c:v>
                </c:pt>
                <c:pt idx="323">
                  <c:v>101794</c:v>
                </c:pt>
                <c:pt idx="324">
                  <c:v>101847</c:v>
                </c:pt>
                <c:pt idx="325">
                  <c:v>101886</c:v>
                </c:pt>
                <c:pt idx="326">
                  <c:v>102067</c:v>
                </c:pt>
                <c:pt idx="327">
                  <c:v>102273</c:v>
                </c:pt>
                <c:pt idx="328">
                  <c:v>102312</c:v>
                </c:pt>
                <c:pt idx="329">
                  <c:v>102551</c:v>
                </c:pt>
                <c:pt idx="330">
                  <c:v>102823</c:v>
                </c:pt>
                <c:pt idx="331">
                  <c:v>102901</c:v>
                </c:pt>
                <c:pt idx="332">
                  <c:v>102965</c:v>
                </c:pt>
                <c:pt idx="333">
                  <c:v>103144</c:v>
                </c:pt>
                <c:pt idx="334">
                  <c:v>103333</c:v>
                </c:pt>
                <c:pt idx="335">
                  <c:v>103528</c:v>
                </c:pt>
                <c:pt idx="336">
                  <c:v>103740</c:v>
                </c:pt>
                <c:pt idx="337">
                  <c:v>103961</c:v>
                </c:pt>
                <c:pt idx="338">
                  <c:v>104039</c:v>
                </c:pt>
                <c:pt idx="339">
                  <c:v>104061</c:v>
                </c:pt>
                <c:pt idx="340">
                  <c:v>104229</c:v>
                </c:pt>
                <c:pt idx="341">
                  <c:v>104371</c:v>
                </c:pt>
                <c:pt idx="342">
                  <c:v>104528</c:v>
                </c:pt>
                <c:pt idx="343">
                  <c:v>104642</c:v>
                </c:pt>
                <c:pt idx="344">
                  <c:v>104759</c:v>
                </c:pt>
                <c:pt idx="345">
                  <c:v>104779</c:v>
                </c:pt>
                <c:pt idx="346">
                  <c:v>104787</c:v>
                </c:pt>
                <c:pt idx="347">
                  <c:v>104859</c:v>
                </c:pt>
                <c:pt idx="348">
                  <c:v>104931</c:v>
                </c:pt>
                <c:pt idx="349">
                  <c:v>105017</c:v>
                </c:pt>
                <c:pt idx="350">
                  <c:v>105087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9B2-46E3-85FE-A83BCF6CC085}"/>
            </c:ext>
          </c:extLst>
        </c:ser>
        <c:ser>
          <c:idx val="3"/>
          <c:order val="3"/>
          <c:tx>
            <c:strRef>
              <c:f>List1!$A$5</c:f>
              <c:strCache>
                <c:ptCount val="1"/>
                <c:pt idx="0">
                  <c:v>Lékaři</c:v>
                </c:pt>
              </c:strCache>
            </c:strRef>
          </c:tx>
          <c:spPr>
            <a:ln w="28575" cap="rnd">
              <a:solidFill>
                <a:srgbClr val="4472C4"/>
              </a:solidFill>
              <a:round/>
            </a:ln>
            <a:effectLst/>
          </c:spPr>
          <c:marker>
            <c:symbol val="none"/>
          </c:marker>
          <c:cat>
            <c:strRef>
              <c:f>List1!$F$1:$MR$1</c:f>
              <c:strCache>
                <c:ptCount val="351"/>
                <c:pt idx="0">
                  <c:v>24-XII.</c:v>
                </c:pt>
                <c:pt idx="1">
                  <c:v>25-XII.</c:v>
                </c:pt>
                <c:pt idx="2">
                  <c:v>26-XII.</c:v>
                </c:pt>
                <c:pt idx="3">
                  <c:v>27-XII.</c:v>
                </c:pt>
                <c:pt idx="4">
                  <c:v>28-XII.</c:v>
                </c:pt>
                <c:pt idx="5">
                  <c:v>29-XII.</c:v>
                </c:pt>
                <c:pt idx="6">
                  <c:v>30-XII.</c:v>
                </c:pt>
                <c:pt idx="7">
                  <c:v>31-XII.</c:v>
                </c:pt>
                <c:pt idx="8">
                  <c:v>1-I.</c:v>
                </c:pt>
                <c:pt idx="9">
                  <c:v>2-I.</c:v>
                </c:pt>
                <c:pt idx="10">
                  <c:v>3-I.</c:v>
                </c:pt>
                <c:pt idx="11">
                  <c:v>4-I.</c:v>
                </c:pt>
                <c:pt idx="12">
                  <c:v>5-I.</c:v>
                </c:pt>
                <c:pt idx="13">
                  <c:v>6-I.</c:v>
                </c:pt>
                <c:pt idx="14">
                  <c:v>7-I.</c:v>
                </c:pt>
                <c:pt idx="15">
                  <c:v>8-I.</c:v>
                </c:pt>
                <c:pt idx="16">
                  <c:v>9-I.</c:v>
                </c:pt>
                <c:pt idx="17">
                  <c:v>10-I.</c:v>
                </c:pt>
                <c:pt idx="18">
                  <c:v>11-I.</c:v>
                </c:pt>
                <c:pt idx="19">
                  <c:v>12-I.</c:v>
                </c:pt>
                <c:pt idx="20">
                  <c:v>13-I.</c:v>
                </c:pt>
                <c:pt idx="21">
                  <c:v>14-I.</c:v>
                </c:pt>
                <c:pt idx="22">
                  <c:v>15-I.</c:v>
                </c:pt>
                <c:pt idx="23">
                  <c:v>16-I.</c:v>
                </c:pt>
                <c:pt idx="24">
                  <c:v>17-I.</c:v>
                </c:pt>
                <c:pt idx="25">
                  <c:v>18-I.</c:v>
                </c:pt>
                <c:pt idx="26">
                  <c:v>19-I.</c:v>
                </c:pt>
                <c:pt idx="27">
                  <c:v>20-I.</c:v>
                </c:pt>
                <c:pt idx="28">
                  <c:v>21-I.</c:v>
                </c:pt>
                <c:pt idx="29">
                  <c:v>22-I.</c:v>
                </c:pt>
                <c:pt idx="30">
                  <c:v>23-I.</c:v>
                </c:pt>
                <c:pt idx="31">
                  <c:v>24-I.</c:v>
                </c:pt>
                <c:pt idx="32">
                  <c:v>25-I.</c:v>
                </c:pt>
                <c:pt idx="33">
                  <c:v>26-I.</c:v>
                </c:pt>
                <c:pt idx="34">
                  <c:v>27-I.</c:v>
                </c:pt>
                <c:pt idx="35">
                  <c:v>28-I.</c:v>
                </c:pt>
                <c:pt idx="36">
                  <c:v>29-I.</c:v>
                </c:pt>
                <c:pt idx="37">
                  <c:v>30-I.</c:v>
                </c:pt>
                <c:pt idx="38">
                  <c:v>31-I.</c:v>
                </c:pt>
                <c:pt idx="39">
                  <c:v>1-II.</c:v>
                </c:pt>
                <c:pt idx="40">
                  <c:v>2-II.</c:v>
                </c:pt>
                <c:pt idx="41">
                  <c:v>3-II.</c:v>
                </c:pt>
                <c:pt idx="42">
                  <c:v>4-II.</c:v>
                </c:pt>
                <c:pt idx="43">
                  <c:v>5-II.</c:v>
                </c:pt>
                <c:pt idx="44">
                  <c:v>6-II.</c:v>
                </c:pt>
                <c:pt idx="45">
                  <c:v>7-II.</c:v>
                </c:pt>
                <c:pt idx="46">
                  <c:v>8-II.</c:v>
                </c:pt>
                <c:pt idx="47">
                  <c:v>9-II.</c:v>
                </c:pt>
                <c:pt idx="48">
                  <c:v>10-II.</c:v>
                </c:pt>
                <c:pt idx="49">
                  <c:v>11-II.</c:v>
                </c:pt>
                <c:pt idx="50">
                  <c:v>12-II.</c:v>
                </c:pt>
                <c:pt idx="51">
                  <c:v>13-II.</c:v>
                </c:pt>
                <c:pt idx="52">
                  <c:v>14-II.</c:v>
                </c:pt>
                <c:pt idx="53">
                  <c:v>15-II.</c:v>
                </c:pt>
                <c:pt idx="54">
                  <c:v>16-II.</c:v>
                </c:pt>
                <c:pt idx="55">
                  <c:v>17-II.</c:v>
                </c:pt>
                <c:pt idx="56">
                  <c:v>18-II.</c:v>
                </c:pt>
                <c:pt idx="57">
                  <c:v>19-II.</c:v>
                </c:pt>
                <c:pt idx="58">
                  <c:v>20-II.</c:v>
                </c:pt>
                <c:pt idx="59">
                  <c:v>21-II.</c:v>
                </c:pt>
                <c:pt idx="60">
                  <c:v>22-II.</c:v>
                </c:pt>
                <c:pt idx="61">
                  <c:v>23-II.</c:v>
                </c:pt>
                <c:pt idx="62">
                  <c:v>24-II.</c:v>
                </c:pt>
                <c:pt idx="63">
                  <c:v>25-II.</c:v>
                </c:pt>
                <c:pt idx="64">
                  <c:v>26-II.</c:v>
                </c:pt>
                <c:pt idx="65">
                  <c:v>27-II.</c:v>
                </c:pt>
                <c:pt idx="66">
                  <c:v>28-II.</c:v>
                </c:pt>
                <c:pt idx="67">
                  <c:v>1-III.</c:v>
                </c:pt>
                <c:pt idx="68">
                  <c:v>2-III.</c:v>
                </c:pt>
                <c:pt idx="69">
                  <c:v>3-III.</c:v>
                </c:pt>
                <c:pt idx="70">
                  <c:v>4-III.</c:v>
                </c:pt>
                <c:pt idx="71">
                  <c:v>5-III.</c:v>
                </c:pt>
                <c:pt idx="72">
                  <c:v>6-III.</c:v>
                </c:pt>
                <c:pt idx="73">
                  <c:v>7-III.</c:v>
                </c:pt>
                <c:pt idx="74">
                  <c:v>8-III.</c:v>
                </c:pt>
                <c:pt idx="75">
                  <c:v>9-III.</c:v>
                </c:pt>
                <c:pt idx="76">
                  <c:v>10-III.</c:v>
                </c:pt>
                <c:pt idx="77">
                  <c:v>11-III.</c:v>
                </c:pt>
                <c:pt idx="78">
                  <c:v>12-III.</c:v>
                </c:pt>
                <c:pt idx="79">
                  <c:v>13-III.</c:v>
                </c:pt>
                <c:pt idx="80">
                  <c:v>14-III.</c:v>
                </c:pt>
                <c:pt idx="81">
                  <c:v>15-III.</c:v>
                </c:pt>
                <c:pt idx="82">
                  <c:v>16-III.</c:v>
                </c:pt>
                <c:pt idx="83">
                  <c:v>17-III.</c:v>
                </c:pt>
                <c:pt idx="84">
                  <c:v>18-III.</c:v>
                </c:pt>
                <c:pt idx="85">
                  <c:v>19-III.</c:v>
                </c:pt>
                <c:pt idx="86">
                  <c:v>20-III.</c:v>
                </c:pt>
                <c:pt idx="87">
                  <c:v>21-III.</c:v>
                </c:pt>
                <c:pt idx="88">
                  <c:v>22-III.</c:v>
                </c:pt>
                <c:pt idx="89">
                  <c:v>23-III.</c:v>
                </c:pt>
                <c:pt idx="90">
                  <c:v>24-III.</c:v>
                </c:pt>
                <c:pt idx="91">
                  <c:v>25-III.</c:v>
                </c:pt>
                <c:pt idx="92">
                  <c:v>26-III.</c:v>
                </c:pt>
                <c:pt idx="93">
                  <c:v>27-III.</c:v>
                </c:pt>
                <c:pt idx="94">
                  <c:v>28-III.</c:v>
                </c:pt>
                <c:pt idx="95">
                  <c:v>29-III.</c:v>
                </c:pt>
                <c:pt idx="96">
                  <c:v>30-III.</c:v>
                </c:pt>
                <c:pt idx="97">
                  <c:v>31-III.</c:v>
                </c:pt>
                <c:pt idx="98">
                  <c:v>1-IV.</c:v>
                </c:pt>
                <c:pt idx="99">
                  <c:v>2-IV.</c:v>
                </c:pt>
                <c:pt idx="100">
                  <c:v>3-IV.</c:v>
                </c:pt>
                <c:pt idx="101">
                  <c:v>4-IV.</c:v>
                </c:pt>
                <c:pt idx="102">
                  <c:v>5-IV.</c:v>
                </c:pt>
                <c:pt idx="103">
                  <c:v>6-IV.</c:v>
                </c:pt>
                <c:pt idx="104">
                  <c:v>7-IV.</c:v>
                </c:pt>
                <c:pt idx="105">
                  <c:v>8-IV.</c:v>
                </c:pt>
                <c:pt idx="106">
                  <c:v>9-IV.</c:v>
                </c:pt>
                <c:pt idx="107">
                  <c:v>10-IV.</c:v>
                </c:pt>
                <c:pt idx="108">
                  <c:v>11-IV.</c:v>
                </c:pt>
                <c:pt idx="109">
                  <c:v>12-IV.</c:v>
                </c:pt>
                <c:pt idx="110">
                  <c:v>13-IV.</c:v>
                </c:pt>
                <c:pt idx="111">
                  <c:v>14-IV.</c:v>
                </c:pt>
                <c:pt idx="112">
                  <c:v>15-IV.</c:v>
                </c:pt>
                <c:pt idx="113">
                  <c:v>16-IV.</c:v>
                </c:pt>
                <c:pt idx="114">
                  <c:v>17-IV.</c:v>
                </c:pt>
                <c:pt idx="115">
                  <c:v>18-IV.</c:v>
                </c:pt>
                <c:pt idx="116">
                  <c:v>19-IV.</c:v>
                </c:pt>
                <c:pt idx="117">
                  <c:v>20-IV.</c:v>
                </c:pt>
                <c:pt idx="118">
                  <c:v>21-IV.</c:v>
                </c:pt>
                <c:pt idx="119">
                  <c:v>22-IV.</c:v>
                </c:pt>
                <c:pt idx="120">
                  <c:v>23-IV.</c:v>
                </c:pt>
                <c:pt idx="121">
                  <c:v>24-IV.</c:v>
                </c:pt>
                <c:pt idx="122">
                  <c:v>25-IV.</c:v>
                </c:pt>
                <c:pt idx="123">
                  <c:v>26-IV.</c:v>
                </c:pt>
                <c:pt idx="124">
                  <c:v>27-IV.</c:v>
                </c:pt>
                <c:pt idx="125">
                  <c:v>28-IV.</c:v>
                </c:pt>
                <c:pt idx="126">
                  <c:v>29-IV.</c:v>
                </c:pt>
                <c:pt idx="127">
                  <c:v>30-IV.</c:v>
                </c:pt>
                <c:pt idx="128">
                  <c:v>1-V.</c:v>
                </c:pt>
                <c:pt idx="129">
                  <c:v>2-V.</c:v>
                </c:pt>
                <c:pt idx="130">
                  <c:v>3-V.</c:v>
                </c:pt>
                <c:pt idx="131">
                  <c:v>4-V.</c:v>
                </c:pt>
                <c:pt idx="132">
                  <c:v>5-V.</c:v>
                </c:pt>
                <c:pt idx="133">
                  <c:v>6-V.</c:v>
                </c:pt>
                <c:pt idx="134">
                  <c:v>7-V.</c:v>
                </c:pt>
                <c:pt idx="135">
                  <c:v>8-V.</c:v>
                </c:pt>
                <c:pt idx="136">
                  <c:v>9-V.</c:v>
                </c:pt>
                <c:pt idx="137">
                  <c:v>10-V.</c:v>
                </c:pt>
                <c:pt idx="138">
                  <c:v>11-V.</c:v>
                </c:pt>
                <c:pt idx="139">
                  <c:v>12-V.</c:v>
                </c:pt>
                <c:pt idx="140">
                  <c:v>13-V.</c:v>
                </c:pt>
                <c:pt idx="141">
                  <c:v>14-V.</c:v>
                </c:pt>
                <c:pt idx="142">
                  <c:v>15-V.</c:v>
                </c:pt>
                <c:pt idx="143">
                  <c:v>16-V.</c:v>
                </c:pt>
                <c:pt idx="144">
                  <c:v>17-V.</c:v>
                </c:pt>
                <c:pt idx="145">
                  <c:v>18-V.</c:v>
                </c:pt>
                <c:pt idx="146">
                  <c:v>19-V.</c:v>
                </c:pt>
                <c:pt idx="147">
                  <c:v>20-V.</c:v>
                </c:pt>
                <c:pt idx="148">
                  <c:v>21-V.</c:v>
                </c:pt>
                <c:pt idx="149">
                  <c:v>22-V.</c:v>
                </c:pt>
                <c:pt idx="150">
                  <c:v>23-V.</c:v>
                </c:pt>
                <c:pt idx="151">
                  <c:v>24-V.</c:v>
                </c:pt>
                <c:pt idx="152">
                  <c:v>25-V.</c:v>
                </c:pt>
                <c:pt idx="153">
                  <c:v>26-V.</c:v>
                </c:pt>
                <c:pt idx="154">
                  <c:v>27-V.</c:v>
                </c:pt>
                <c:pt idx="155">
                  <c:v>28-V.</c:v>
                </c:pt>
                <c:pt idx="156">
                  <c:v>29-V.</c:v>
                </c:pt>
                <c:pt idx="157">
                  <c:v>30-V.</c:v>
                </c:pt>
                <c:pt idx="158">
                  <c:v>31-V.</c:v>
                </c:pt>
                <c:pt idx="159">
                  <c:v>1-VI.</c:v>
                </c:pt>
                <c:pt idx="160">
                  <c:v>2-VI.</c:v>
                </c:pt>
                <c:pt idx="161">
                  <c:v>3-VI.</c:v>
                </c:pt>
                <c:pt idx="162">
                  <c:v>4-VI.</c:v>
                </c:pt>
                <c:pt idx="163">
                  <c:v>5-VI.</c:v>
                </c:pt>
                <c:pt idx="164">
                  <c:v>6-VI.</c:v>
                </c:pt>
                <c:pt idx="165">
                  <c:v>7-VI.</c:v>
                </c:pt>
                <c:pt idx="166">
                  <c:v>8-VI.</c:v>
                </c:pt>
                <c:pt idx="167">
                  <c:v>9-VI.</c:v>
                </c:pt>
                <c:pt idx="168">
                  <c:v>10-VI.</c:v>
                </c:pt>
                <c:pt idx="169">
                  <c:v>11-VI.</c:v>
                </c:pt>
                <c:pt idx="170">
                  <c:v>12-VI.</c:v>
                </c:pt>
                <c:pt idx="171">
                  <c:v>13-VI.</c:v>
                </c:pt>
                <c:pt idx="172">
                  <c:v>14-VI.</c:v>
                </c:pt>
                <c:pt idx="173">
                  <c:v>15-VI.</c:v>
                </c:pt>
                <c:pt idx="174">
                  <c:v>16-VI.</c:v>
                </c:pt>
                <c:pt idx="175">
                  <c:v>17-VI.</c:v>
                </c:pt>
                <c:pt idx="176">
                  <c:v>18-VI.</c:v>
                </c:pt>
                <c:pt idx="177">
                  <c:v>19-VI.</c:v>
                </c:pt>
                <c:pt idx="178">
                  <c:v>20-VI.</c:v>
                </c:pt>
                <c:pt idx="179">
                  <c:v>21-VI.</c:v>
                </c:pt>
                <c:pt idx="180">
                  <c:v>22-VI.</c:v>
                </c:pt>
                <c:pt idx="181">
                  <c:v>23-VI.</c:v>
                </c:pt>
                <c:pt idx="182">
                  <c:v>24-VI.</c:v>
                </c:pt>
                <c:pt idx="183">
                  <c:v>25-VI.</c:v>
                </c:pt>
                <c:pt idx="184">
                  <c:v>26-VI.</c:v>
                </c:pt>
                <c:pt idx="185">
                  <c:v>27-VI.</c:v>
                </c:pt>
                <c:pt idx="186">
                  <c:v>28-VI.</c:v>
                </c:pt>
                <c:pt idx="187">
                  <c:v>29-VI.</c:v>
                </c:pt>
                <c:pt idx="188">
                  <c:v>30-VI.</c:v>
                </c:pt>
                <c:pt idx="189">
                  <c:v>1-VII.</c:v>
                </c:pt>
                <c:pt idx="190">
                  <c:v>2-VII.</c:v>
                </c:pt>
                <c:pt idx="191">
                  <c:v>3-VII.</c:v>
                </c:pt>
                <c:pt idx="192">
                  <c:v>4-VII.</c:v>
                </c:pt>
                <c:pt idx="193">
                  <c:v>5-VII.</c:v>
                </c:pt>
                <c:pt idx="194">
                  <c:v>6-VII.</c:v>
                </c:pt>
                <c:pt idx="195">
                  <c:v>7-VII.</c:v>
                </c:pt>
                <c:pt idx="196">
                  <c:v>8-VII.</c:v>
                </c:pt>
                <c:pt idx="197">
                  <c:v>9-VII.</c:v>
                </c:pt>
                <c:pt idx="198">
                  <c:v>10-VII.</c:v>
                </c:pt>
                <c:pt idx="199">
                  <c:v>11-VII.</c:v>
                </c:pt>
                <c:pt idx="200">
                  <c:v>12-VII.</c:v>
                </c:pt>
                <c:pt idx="201">
                  <c:v>13-VII.</c:v>
                </c:pt>
                <c:pt idx="202">
                  <c:v>14-VII.</c:v>
                </c:pt>
                <c:pt idx="203">
                  <c:v>15-VII.</c:v>
                </c:pt>
                <c:pt idx="204">
                  <c:v>16-VII.</c:v>
                </c:pt>
                <c:pt idx="205">
                  <c:v>17-VII.</c:v>
                </c:pt>
                <c:pt idx="206">
                  <c:v>18-VII.</c:v>
                </c:pt>
                <c:pt idx="207">
                  <c:v>19-VII.</c:v>
                </c:pt>
                <c:pt idx="208">
                  <c:v>20-VII.</c:v>
                </c:pt>
                <c:pt idx="209">
                  <c:v>21-VII.</c:v>
                </c:pt>
                <c:pt idx="210">
                  <c:v>22-VII.</c:v>
                </c:pt>
                <c:pt idx="211">
                  <c:v>23-VII.</c:v>
                </c:pt>
                <c:pt idx="212">
                  <c:v>24-VII.</c:v>
                </c:pt>
                <c:pt idx="213">
                  <c:v>25-VII.</c:v>
                </c:pt>
                <c:pt idx="214">
                  <c:v>26-VII.</c:v>
                </c:pt>
                <c:pt idx="215">
                  <c:v>27-VII.</c:v>
                </c:pt>
                <c:pt idx="216">
                  <c:v>28-VII.</c:v>
                </c:pt>
                <c:pt idx="217">
                  <c:v>29-VII.</c:v>
                </c:pt>
                <c:pt idx="218">
                  <c:v>30-VII.</c:v>
                </c:pt>
                <c:pt idx="219">
                  <c:v>31-VII.</c:v>
                </c:pt>
                <c:pt idx="220">
                  <c:v>1-VIII.</c:v>
                </c:pt>
                <c:pt idx="221">
                  <c:v>2-VIII.</c:v>
                </c:pt>
                <c:pt idx="222">
                  <c:v>3-VIII.</c:v>
                </c:pt>
                <c:pt idx="223">
                  <c:v>4-VIII.</c:v>
                </c:pt>
                <c:pt idx="224">
                  <c:v>5-VIII.</c:v>
                </c:pt>
                <c:pt idx="225">
                  <c:v>6-VIII.</c:v>
                </c:pt>
                <c:pt idx="226">
                  <c:v>7-VIII.</c:v>
                </c:pt>
                <c:pt idx="227">
                  <c:v>8-VIII.</c:v>
                </c:pt>
                <c:pt idx="228">
                  <c:v>9-VIII.</c:v>
                </c:pt>
                <c:pt idx="229">
                  <c:v>10-VIII.</c:v>
                </c:pt>
                <c:pt idx="230">
                  <c:v>11-VIII.</c:v>
                </c:pt>
                <c:pt idx="231">
                  <c:v>12-VIII.</c:v>
                </c:pt>
                <c:pt idx="232">
                  <c:v>13-VIII.</c:v>
                </c:pt>
                <c:pt idx="233">
                  <c:v>14-VIII.</c:v>
                </c:pt>
                <c:pt idx="234">
                  <c:v>15-VIII.</c:v>
                </c:pt>
                <c:pt idx="235">
                  <c:v>16-VIII.</c:v>
                </c:pt>
                <c:pt idx="236">
                  <c:v>17-VIII.</c:v>
                </c:pt>
                <c:pt idx="237">
                  <c:v>18-VIII.</c:v>
                </c:pt>
                <c:pt idx="238">
                  <c:v>19-VIII.</c:v>
                </c:pt>
                <c:pt idx="239">
                  <c:v>20-VIII.</c:v>
                </c:pt>
                <c:pt idx="240">
                  <c:v>21-VIII.</c:v>
                </c:pt>
                <c:pt idx="241">
                  <c:v>22-VIII.</c:v>
                </c:pt>
                <c:pt idx="242">
                  <c:v>23-VIII.</c:v>
                </c:pt>
                <c:pt idx="243">
                  <c:v>24-VIII.</c:v>
                </c:pt>
                <c:pt idx="244">
                  <c:v>25-VIII.</c:v>
                </c:pt>
                <c:pt idx="245">
                  <c:v>26-VIII.</c:v>
                </c:pt>
                <c:pt idx="246">
                  <c:v>27-VIII.</c:v>
                </c:pt>
                <c:pt idx="247">
                  <c:v>28-VIII.</c:v>
                </c:pt>
                <c:pt idx="248">
                  <c:v>29-VIII.</c:v>
                </c:pt>
                <c:pt idx="249">
                  <c:v>30-VIII.</c:v>
                </c:pt>
                <c:pt idx="250">
                  <c:v>31-VIII.</c:v>
                </c:pt>
                <c:pt idx="251">
                  <c:v>1-IX.</c:v>
                </c:pt>
                <c:pt idx="252">
                  <c:v>2-IX.</c:v>
                </c:pt>
                <c:pt idx="253">
                  <c:v>3-IX.</c:v>
                </c:pt>
                <c:pt idx="254">
                  <c:v>4-IX.</c:v>
                </c:pt>
                <c:pt idx="255">
                  <c:v>5-IX.</c:v>
                </c:pt>
                <c:pt idx="256">
                  <c:v>6-IX.</c:v>
                </c:pt>
                <c:pt idx="257">
                  <c:v>7-IX.</c:v>
                </c:pt>
                <c:pt idx="258">
                  <c:v>8-IX.</c:v>
                </c:pt>
                <c:pt idx="259">
                  <c:v>9-IX.</c:v>
                </c:pt>
                <c:pt idx="260">
                  <c:v>10-IX.</c:v>
                </c:pt>
                <c:pt idx="261">
                  <c:v>11-IX.</c:v>
                </c:pt>
                <c:pt idx="262">
                  <c:v>12-IX.</c:v>
                </c:pt>
                <c:pt idx="263">
                  <c:v>13-IX.</c:v>
                </c:pt>
                <c:pt idx="264">
                  <c:v>14-IX.</c:v>
                </c:pt>
                <c:pt idx="265">
                  <c:v>15-IX.</c:v>
                </c:pt>
                <c:pt idx="266">
                  <c:v>16-IX.</c:v>
                </c:pt>
                <c:pt idx="267">
                  <c:v>17-IX.</c:v>
                </c:pt>
                <c:pt idx="268">
                  <c:v>18-IX.</c:v>
                </c:pt>
                <c:pt idx="269">
                  <c:v>19-IX.</c:v>
                </c:pt>
                <c:pt idx="270">
                  <c:v>20-IX.</c:v>
                </c:pt>
                <c:pt idx="271">
                  <c:v>21-IX.</c:v>
                </c:pt>
                <c:pt idx="272">
                  <c:v>22-IX.</c:v>
                </c:pt>
                <c:pt idx="273">
                  <c:v>23-IX.</c:v>
                </c:pt>
                <c:pt idx="274">
                  <c:v>24-IX.</c:v>
                </c:pt>
                <c:pt idx="275">
                  <c:v>25-IX.</c:v>
                </c:pt>
                <c:pt idx="276">
                  <c:v>26-IX.</c:v>
                </c:pt>
                <c:pt idx="277">
                  <c:v>27-IX.</c:v>
                </c:pt>
                <c:pt idx="278">
                  <c:v>28-IX.</c:v>
                </c:pt>
                <c:pt idx="279">
                  <c:v>29-IX.</c:v>
                </c:pt>
                <c:pt idx="280">
                  <c:v>30-IX.</c:v>
                </c:pt>
                <c:pt idx="281">
                  <c:v>1-X.</c:v>
                </c:pt>
                <c:pt idx="282">
                  <c:v>2-X.</c:v>
                </c:pt>
                <c:pt idx="283">
                  <c:v>3-X.</c:v>
                </c:pt>
                <c:pt idx="284">
                  <c:v>4-X.</c:v>
                </c:pt>
                <c:pt idx="285">
                  <c:v>5-X.</c:v>
                </c:pt>
                <c:pt idx="286">
                  <c:v>6-X.</c:v>
                </c:pt>
                <c:pt idx="287">
                  <c:v>7-X.</c:v>
                </c:pt>
                <c:pt idx="288">
                  <c:v>8-X.</c:v>
                </c:pt>
                <c:pt idx="289">
                  <c:v>9-X.</c:v>
                </c:pt>
                <c:pt idx="290">
                  <c:v>10-X.</c:v>
                </c:pt>
                <c:pt idx="291">
                  <c:v>11-X.</c:v>
                </c:pt>
                <c:pt idx="292">
                  <c:v>12-X.</c:v>
                </c:pt>
                <c:pt idx="293">
                  <c:v>13-X.</c:v>
                </c:pt>
                <c:pt idx="294">
                  <c:v>14-X.</c:v>
                </c:pt>
                <c:pt idx="295">
                  <c:v>15-X.</c:v>
                </c:pt>
                <c:pt idx="296">
                  <c:v>16-X.</c:v>
                </c:pt>
                <c:pt idx="297">
                  <c:v>17-X.</c:v>
                </c:pt>
                <c:pt idx="298">
                  <c:v>18-X.</c:v>
                </c:pt>
                <c:pt idx="299">
                  <c:v>19-X.</c:v>
                </c:pt>
                <c:pt idx="300">
                  <c:v>20-X.</c:v>
                </c:pt>
                <c:pt idx="301">
                  <c:v>21-X.</c:v>
                </c:pt>
                <c:pt idx="302">
                  <c:v>22-X.</c:v>
                </c:pt>
                <c:pt idx="303">
                  <c:v>23-X.</c:v>
                </c:pt>
                <c:pt idx="304">
                  <c:v>24-X.</c:v>
                </c:pt>
                <c:pt idx="305">
                  <c:v>25-X.</c:v>
                </c:pt>
                <c:pt idx="306">
                  <c:v>26-X.</c:v>
                </c:pt>
                <c:pt idx="307">
                  <c:v>27-X.</c:v>
                </c:pt>
                <c:pt idx="308">
                  <c:v>28-X.</c:v>
                </c:pt>
                <c:pt idx="309">
                  <c:v>29-X.</c:v>
                </c:pt>
                <c:pt idx="310">
                  <c:v>30-X.</c:v>
                </c:pt>
                <c:pt idx="311">
                  <c:v>31-X.</c:v>
                </c:pt>
                <c:pt idx="312">
                  <c:v>1-XI.</c:v>
                </c:pt>
                <c:pt idx="313">
                  <c:v>2-XI.</c:v>
                </c:pt>
                <c:pt idx="314">
                  <c:v>3-XI.</c:v>
                </c:pt>
                <c:pt idx="315">
                  <c:v>4-XI.</c:v>
                </c:pt>
                <c:pt idx="316">
                  <c:v>5-XI.</c:v>
                </c:pt>
                <c:pt idx="317">
                  <c:v>6-XI.</c:v>
                </c:pt>
                <c:pt idx="318">
                  <c:v>7-XI.</c:v>
                </c:pt>
                <c:pt idx="319">
                  <c:v>8-XI.</c:v>
                </c:pt>
                <c:pt idx="320">
                  <c:v>9-XI.</c:v>
                </c:pt>
                <c:pt idx="321">
                  <c:v>10-XI.</c:v>
                </c:pt>
                <c:pt idx="322">
                  <c:v>11-XI.</c:v>
                </c:pt>
                <c:pt idx="323">
                  <c:v>12-XI.</c:v>
                </c:pt>
                <c:pt idx="324">
                  <c:v>13-XI.</c:v>
                </c:pt>
                <c:pt idx="325">
                  <c:v>14-XI.</c:v>
                </c:pt>
                <c:pt idx="326">
                  <c:v>15-XI.</c:v>
                </c:pt>
                <c:pt idx="327">
                  <c:v>16-XI.</c:v>
                </c:pt>
                <c:pt idx="328">
                  <c:v>17-XI.</c:v>
                </c:pt>
                <c:pt idx="329">
                  <c:v>18-XI.</c:v>
                </c:pt>
                <c:pt idx="330">
                  <c:v>19-XI.</c:v>
                </c:pt>
                <c:pt idx="331">
                  <c:v>20-XI.</c:v>
                </c:pt>
                <c:pt idx="332">
                  <c:v>21-XI.</c:v>
                </c:pt>
                <c:pt idx="333">
                  <c:v>22-XI.</c:v>
                </c:pt>
                <c:pt idx="334">
                  <c:v>23-XI.</c:v>
                </c:pt>
                <c:pt idx="335">
                  <c:v>24-XI.</c:v>
                </c:pt>
                <c:pt idx="336">
                  <c:v>25-XI.</c:v>
                </c:pt>
                <c:pt idx="337">
                  <c:v>26-XI.</c:v>
                </c:pt>
                <c:pt idx="338">
                  <c:v>27-XI.</c:v>
                </c:pt>
                <c:pt idx="339">
                  <c:v>28-XI.</c:v>
                </c:pt>
                <c:pt idx="340">
                  <c:v>29-XI.</c:v>
                </c:pt>
                <c:pt idx="341">
                  <c:v>30-XI.</c:v>
                </c:pt>
                <c:pt idx="342">
                  <c:v>1-XII.</c:v>
                </c:pt>
                <c:pt idx="343">
                  <c:v>2-XII.</c:v>
                </c:pt>
                <c:pt idx="344">
                  <c:v>3-XII.</c:v>
                </c:pt>
                <c:pt idx="345">
                  <c:v>4-XII.</c:v>
                </c:pt>
                <c:pt idx="346">
                  <c:v>5-XII.</c:v>
                </c:pt>
                <c:pt idx="347">
                  <c:v>6-XII.</c:v>
                </c:pt>
                <c:pt idx="348">
                  <c:v>7-XII.</c:v>
                </c:pt>
                <c:pt idx="349">
                  <c:v>8-XII.</c:v>
                </c:pt>
                <c:pt idx="350">
                  <c:v>9-XII.</c:v>
                </c:pt>
              </c:strCache>
            </c:strRef>
          </c:cat>
          <c:val>
            <c:numRef>
              <c:f>List1!$F$5:$MR$5</c:f>
              <c:numCache>
                <c:formatCode>General</c:formatCode>
                <c:ptCount val="351"/>
                <c:pt idx="3">
                  <c:v>447</c:v>
                </c:pt>
                <c:pt idx="4">
                  <c:v>1179</c:v>
                </c:pt>
                <c:pt idx="5">
                  <c:v>2126</c:v>
                </c:pt>
                <c:pt idx="6">
                  <c:v>3069</c:v>
                </c:pt>
                <c:pt idx="7">
                  <c:v>3407</c:v>
                </c:pt>
                <c:pt idx="8">
                  <c:v>3496</c:v>
                </c:pt>
                <c:pt idx="9">
                  <c:v>3889</c:v>
                </c:pt>
                <c:pt idx="10">
                  <c:v>4202</c:v>
                </c:pt>
                <c:pt idx="11">
                  <c:v>5400</c:v>
                </c:pt>
                <c:pt idx="12">
                  <c:v>6716</c:v>
                </c:pt>
                <c:pt idx="13">
                  <c:v>8212</c:v>
                </c:pt>
                <c:pt idx="14">
                  <c:v>9891</c:v>
                </c:pt>
                <c:pt idx="15">
                  <c:v>11703</c:v>
                </c:pt>
                <c:pt idx="16">
                  <c:v>12112</c:v>
                </c:pt>
                <c:pt idx="17">
                  <c:v>12404</c:v>
                </c:pt>
                <c:pt idx="18">
                  <c:v>14155</c:v>
                </c:pt>
                <c:pt idx="19">
                  <c:v>16106</c:v>
                </c:pt>
                <c:pt idx="20">
                  <c:v>17807</c:v>
                </c:pt>
                <c:pt idx="21">
                  <c:v>19713</c:v>
                </c:pt>
                <c:pt idx="22">
                  <c:v>21519</c:v>
                </c:pt>
                <c:pt idx="23">
                  <c:v>21853</c:v>
                </c:pt>
                <c:pt idx="24">
                  <c:v>22079</c:v>
                </c:pt>
                <c:pt idx="25">
                  <c:v>23639</c:v>
                </c:pt>
                <c:pt idx="26">
                  <c:v>24820</c:v>
                </c:pt>
                <c:pt idx="27">
                  <c:v>25948</c:v>
                </c:pt>
                <c:pt idx="28">
                  <c:v>26950</c:v>
                </c:pt>
                <c:pt idx="29">
                  <c:v>27780</c:v>
                </c:pt>
                <c:pt idx="30">
                  <c:v>27949</c:v>
                </c:pt>
                <c:pt idx="31">
                  <c:v>28031</c:v>
                </c:pt>
                <c:pt idx="32">
                  <c:v>28541</c:v>
                </c:pt>
                <c:pt idx="33">
                  <c:v>29081</c:v>
                </c:pt>
                <c:pt idx="34">
                  <c:v>29480</c:v>
                </c:pt>
                <c:pt idx="35">
                  <c:v>29860</c:v>
                </c:pt>
                <c:pt idx="36">
                  <c:v>30191</c:v>
                </c:pt>
                <c:pt idx="37">
                  <c:v>30216</c:v>
                </c:pt>
                <c:pt idx="38">
                  <c:v>30237</c:v>
                </c:pt>
                <c:pt idx="39">
                  <c:v>30482</c:v>
                </c:pt>
                <c:pt idx="40">
                  <c:v>30718</c:v>
                </c:pt>
                <c:pt idx="41">
                  <c:v>30941</c:v>
                </c:pt>
                <c:pt idx="42">
                  <c:v>31136</c:v>
                </c:pt>
                <c:pt idx="43">
                  <c:v>31411</c:v>
                </c:pt>
                <c:pt idx="44">
                  <c:v>31430</c:v>
                </c:pt>
                <c:pt idx="45">
                  <c:v>31442</c:v>
                </c:pt>
                <c:pt idx="46">
                  <c:v>31578</c:v>
                </c:pt>
                <c:pt idx="47">
                  <c:v>31716</c:v>
                </c:pt>
                <c:pt idx="48">
                  <c:v>31911</c:v>
                </c:pt>
                <c:pt idx="49">
                  <c:v>32142</c:v>
                </c:pt>
                <c:pt idx="50">
                  <c:v>32421</c:v>
                </c:pt>
                <c:pt idx="51">
                  <c:v>32520</c:v>
                </c:pt>
                <c:pt idx="52">
                  <c:v>32585</c:v>
                </c:pt>
                <c:pt idx="53">
                  <c:v>32941</c:v>
                </c:pt>
                <c:pt idx="54">
                  <c:v>33239</c:v>
                </c:pt>
                <c:pt idx="55">
                  <c:v>33500</c:v>
                </c:pt>
                <c:pt idx="56">
                  <c:v>33839</c:v>
                </c:pt>
                <c:pt idx="57">
                  <c:v>34286</c:v>
                </c:pt>
                <c:pt idx="58">
                  <c:v>34392</c:v>
                </c:pt>
                <c:pt idx="59">
                  <c:v>34439</c:v>
                </c:pt>
                <c:pt idx="60">
                  <c:v>34750</c:v>
                </c:pt>
                <c:pt idx="61">
                  <c:v>35231</c:v>
                </c:pt>
                <c:pt idx="62">
                  <c:v>35831</c:v>
                </c:pt>
                <c:pt idx="63">
                  <c:v>36484</c:v>
                </c:pt>
                <c:pt idx="64">
                  <c:v>37028</c:v>
                </c:pt>
                <c:pt idx="65">
                  <c:v>37102</c:v>
                </c:pt>
                <c:pt idx="66">
                  <c:v>37145</c:v>
                </c:pt>
                <c:pt idx="67">
                  <c:v>37693</c:v>
                </c:pt>
                <c:pt idx="68">
                  <c:v>38289</c:v>
                </c:pt>
                <c:pt idx="69">
                  <c:v>38849</c:v>
                </c:pt>
                <c:pt idx="70">
                  <c:v>39392</c:v>
                </c:pt>
                <c:pt idx="71">
                  <c:v>39986</c:v>
                </c:pt>
                <c:pt idx="72">
                  <c:v>40153</c:v>
                </c:pt>
                <c:pt idx="73">
                  <c:v>40261</c:v>
                </c:pt>
                <c:pt idx="74">
                  <c:v>40588</c:v>
                </c:pt>
                <c:pt idx="75">
                  <c:v>40985</c:v>
                </c:pt>
                <c:pt idx="76">
                  <c:v>41390</c:v>
                </c:pt>
                <c:pt idx="77">
                  <c:v>41868</c:v>
                </c:pt>
                <c:pt idx="78">
                  <c:v>42273</c:v>
                </c:pt>
                <c:pt idx="79">
                  <c:v>42412</c:v>
                </c:pt>
                <c:pt idx="80">
                  <c:v>42497</c:v>
                </c:pt>
                <c:pt idx="81">
                  <c:v>42751</c:v>
                </c:pt>
                <c:pt idx="82">
                  <c:v>43113</c:v>
                </c:pt>
                <c:pt idx="83">
                  <c:v>43470</c:v>
                </c:pt>
                <c:pt idx="84">
                  <c:v>43826</c:v>
                </c:pt>
                <c:pt idx="85">
                  <c:v>44155</c:v>
                </c:pt>
                <c:pt idx="86">
                  <c:v>44270</c:v>
                </c:pt>
                <c:pt idx="87">
                  <c:v>44340</c:v>
                </c:pt>
                <c:pt idx="88">
                  <c:v>44513</c:v>
                </c:pt>
                <c:pt idx="89">
                  <c:v>44706</c:v>
                </c:pt>
                <c:pt idx="90">
                  <c:v>44852</c:v>
                </c:pt>
                <c:pt idx="91">
                  <c:v>45046</c:v>
                </c:pt>
                <c:pt idx="92">
                  <c:v>45264</c:v>
                </c:pt>
                <c:pt idx="93">
                  <c:v>45327</c:v>
                </c:pt>
                <c:pt idx="94">
                  <c:v>45369</c:v>
                </c:pt>
                <c:pt idx="95">
                  <c:v>45494</c:v>
                </c:pt>
                <c:pt idx="96">
                  <c:v>45654</c:v>
                </c:pt>
                <c:pt idx="97">
                  <c:v>45814</c:v>
                </c:pt>
                <c:pt idx="98">
                  <c:v>46033</c:v>
                </c:pt>
                <c:pt idx="99">
                  <c:v>46110</c:v>
                </c:pt>
                <c:pt idx="100">
                  <c:v>46130</c:v>
                </c:pt>
                <c:pt idx="101">
                  <c:v>46159</c:v>
                </c:pt>
                <c:pt idx="102">
                  <c:v>46166</c:v>
                </c:pt>
                <c:pt idx="103">
                  <c:v>46256</c:v>
                </c:pt>
                <c:pt idx="104">
                  <c:v>46350</c:v>
                </c:pt>
                <c:pt idx="105">
                  <c:v>46519</c:v>
                </c:pt>
                <c:pt idx="106">
                  <c:v>46720</c:v>
                </c:pt>
                <c:pt idx="107">
                  <c:v>46765</c:v>
                </c:pt>
                <c:pt idx="108">
                  <c:v>46798</c:v>
                </c:pt>
                <c:pt idx="109">
                  <c:v>46934</c:v>
                </c:pt>
                <c:pt idx="110">
                  <c:v>47055</c:v>
                </c:pt>
                <c:pt idx="111">
                  <c:v>47160</c:v>
                </c:pt>
                <c:pt idx="112">
                  <c:v>47316</c:v>
                </c:pt>
                <c:pt idx="113">
                  <c:v>47491</c:v>
                </c:pt>
                <c:pt idx="114">
                  <c:v>47532</c:v>
                </c:pt>
                <c:pt idx="115">
                  <c:v>47587</c:v>
                </c:pt>
                <c:pt idx="116">
                  <c:v>47714</c:v>
                </c:pt>
                <c:pt idx="117">
                  <c:v>47833</c:v>
                </c:pt>
                <c:pt idx="118">
                  <c:v>47967</c:v>
                </c:pt>
                <c:pt idx="119">
                  <c:v>48113</c:v>
                </c:pt>
                <c:pt idx="120">
                  <c:v>48269</c:v>
                </c:pt>
                <c:pt idx="121">
                  <c:v>48325</c:v>
                </c:pt>
                <c:pt idx="122">
                  <c:v>48362</c:v>
                </c:pt>
                <c:pt idx="123">
                  <c:v>48476</c:v>
                </c:pt>
                <c:pt idx="124">
                  <c:v>48596</c:v>
                </c:pt>
                <c:pt idx="125">
                  <c:v>48716</c:v>
                </c:pt>
                <c:pt idx="126">
                  <c:v>48846</c:v>
                </c:pt>
                <c:pt idx="127">
                  <c:v>48984</c:v>
                </c:pt>
                <c:pt idx="128">
                  <c:v>49013</c:v>
                </c:pt>
                <c:pt idx="129">
                  <c:v>49043</c:v>
                </c:pt>
                <c:pt idx="130">
                  <c:v>49164</c:v>
                </c:pt>
                <c:pt idx="131">
                  <c:v>49290</c:v>
                </c:pt>
                <c:pt idx="132">
                  <c:v>49386</c:v>
                </c:pt>
                <c:pt idx="133">
                  <c:v>49503</c:v>
                </c:pt>
                <c:pt idx="134">
                  <c:v>49674</c:v>
                </c:pt>
                <c:pt idx="135">
                  <c:v>49736</c:v>
                </c:pt>
                <c:pt idx="136">
                  <c:v>49768</c:v>
                </c:pt>
                <c:pt idx="137">
                  <c:v>49867</c:v>
                </c:pt>
                <c:pt idx="138">
                  <c:v>49982</c:v>
                </c:pt>
                <c:pt idx="139">
                  <c:v>50114</c:v>
                </c:pt>
                <c:pt idx="140">
                  <c:v>50271</c:v>
                </c:pt>
                <c:pt idx="141">
                  <c:v>50399</c:v>
                </c:pt>
                <c:pt idx="142">
                  <c:v>50470</c:v>
                </c:pt>
                <c:pt idx="143">
                  <c:v>50501</c:v>
                </c:pt>
                <c:pt idx="144">
                  <c:v>50583</c:v>
                </c:pt>
                <c:pt idx="145">
                  <c:v>50675</c:v>
                </c:pt>
                <c:pt idx="146">
                  <c:v>50760</c:v>
                </c:pt>
                <c:pt idx="147">
                  <c:v>50859</c:v>
                </c:pt>
                <c:pt idx="148">
                  <c:v>50966</c:v>
                </c:pt>
                <c:pt idx="149">
                  <c:v>50997</c:v>
                </c:pt>
                <c:pt idx="150">
                  <c:v>51012</c:v>
                </c:pt>
                <c:pt idx="151">
                  <c:v>51062</c:v>
                </c:pt>
                <c:pt idx="152">
                  <c:v>51124</c:v>
                </c:pt>
                <c:pt idx="153">
                  <c:v>51216</c:v>
                </c:pt>
                <c:pt idx="154">
                  <c:v>51297</c:v>
                </c:pt>
                <c:pt idx="155">
                  <c:v>51401</c:v>
                </c:pt>
                <c:pt idx="156">
                  <c:v>51438</c:v>
                </c:pt>
                <c:pt idx="157">
                  <c:v>51471</c:v>
                </c:pt>
                <c:pt idx="158">
                  <c:v>51545</c:v>
                </c:pt>
                <c:pt idx="159">
                  <c:v>51626</c:v>
                </c:pt>
                <c:pt idx="160">
                  <c:v>51722</c:v>
                </c:pt>
                <c:pt idx="161">
                  <c:v>51792</c:v>
                </c:pt>
                <c:pt idx="162">
                  <c:v>51890</c:v>
                </c:pt>
                <c:pt idx="163">
                  <c:v>51917</c:v>
                </c:pt>
                <c:pt idx="164">
                  <c:v>51950</c:v>
                </c:pt>
                <c:pt idx="165">
                  <c:v>52031</c:v>
                </c:pt>
                <c:pt idx="166">
                  <c:v>52127</c:v>
                </c:pt>
                <c:pt idx="167">
                  <c:v>52212</c:v>
                </c:pt>
                <c:pt idx="168">
                  <c:v>52299</c:v>
                </c:pt>
                <c:pt idx="169">
                  <c:v>52394</c:v>
                </c:pt>
                <c:pt idx="170">
                  <c:v>52423</c:v>
                </c:pt>
                <c:pt idx="171">
                  <c:v>52453</c:v>
                </c:pt>
                <c:pt idx="172">
                  <c:v>52523</c:v>
                </c:pt>
                <c:pt idx="173">
                  <c:v>52578</c:v>
                </c:pt>
                <c:pt idx="174">
                  <c:v>52653</c:v>
                </c:pt>
                <c:pt idx="175">
                  <c:v>52729</c:v>
                </c:pt>
                <c:pt idx="176">
                  <c:v>52807</c:v>
                </c:pt>
                <c:pt idx="177">
                  <c:v>52835</c:v>
                </c:pt>
                <c:pt idx="178">
                  <c:v>52860</c:v>
                </c:pt>
                <c:pt idx="179">
                  <c:v>52899</c:v>
                </c:pt>
                <c:pt idx="180">
                  <c:v>52949</c:v>
                </c:pt>
                <c:pt idx="181">
                  <c:v>53002</c:v>
                </c:pt>
                <c:pt idx="182">
                  <c:v>53053</c:v>
                </c:pt>
                <c:pt idx="183">
                  <c:v>53110</c:v>
                </c:pt>
                <c:pt idx="184">
                  <c:v>53124</c:v>
                </c:pt>
                <c:pt idx="185">
                  <c:v>53136</c:v>
                </c:pt>
                <c:pt idx="186">
                  <c:v>53180</c:v>
                </c:pt>
                <c:pt idx="187">
                  <c:v>53226</c:v>
                </c:pt>
                <c:pt idx="188">
                  <c:v>53284</c:v>
                </c:pt>
                <c:pt idx="189">
                  <c:v>53328</c:v>
                </c:pt>
                <c:pt idx="190">
                  <c:v>53383</c:v>
                </c:pt>
                <c:pt idx="191">
                  <c:v>53395</c:v>
                </c:pt>
                <c:pt idx="192">
                  <c:v>53407</c:v>
                </c:pt>
                <c:pt idx="193">
                  <c:v>53413</c:v>
                </c:pt>
                <c:pt idx="194">
                  <c:v>53422</c:v>
                </c:pt>
                <c:pt idx="195">
                  <c:v>53462</c:v>
                </c:pt>
                <c:pt idx="196">
                  <c:v>53517</c:v>
                </c:pt>
                <c:pt idx="197">
                  <c:v>53565</c:v>
                </c:pt>
                <c:pt idx="198">
                  <c:v>53580</c:v>
                </c:pt>
                <c:pt idx="199">
                  <c:v>53594</c:v>
                </c:pt>
                <c:pt idx="200">
                  <c:v>53642</c:v>
                </c:pt>
                <c:pt idx="201">
                  <c:v>53685</c:v>
                </c:pt>
                <c:pt idx="202">
                  <c:v>53731</c:v>
                </c:pt>
                <c:pt idx="203">
                  <c:v>53789</c:v>
                </c:pt>
                <c:pt idx="204">
                  <c:v>53844</c:v>
                </c:pt>
                <c:pt idx="205">
                  <c:v>53866</c:v>
                </c:pt>
                <c:pt idx="206">
                  <c:v>53885</c:v>
                </c:pt>
                <c:pt idx="207">
                  <c:v>53934</c:v>
                </c:pt>
                <c:pt idx="208">
                  <c:v>53979</c:v>
                </c:pt>
                <c:pt idx="209">
                  <c:v>54048</c:v>
                </c:pt>
                <c:pt idx="210">
                  <c:v>54086</c:v>
                </c:pt>
                <c:pt idx="211">
                  <c:v>54119</c:v>
                </c:pt>
                <c:pt idx="212">
                  <c:v>54125</c:v>
                </c:pt>
                <c:pt idx="213">
                  <c:v>54134</c:v>
                </c:pt>
                <c:pt idx="214">
                  <c:v>54174</c:v>
                </c:pt>
                <c:pt idx="215">
                  <c:v>54227</c:v>
                </c:pt>
                <c:pt idx="216">
                  <c:v>54262</c:v>
                </c:pt>
                <c:pt idx="217">
                  <c:v>54290</c:v>
                </c:pt>
                <c:pt idx="218">
                  <c:v>54335</c:v>
                </c:pt>
                <c:pt idx="219">
                  <c:v>54352</c:v>
                </c:pt>
                <c:pt idx="220">
                  <c:v>54365</c:v>
                </c:pt>
                <c:pt idx="221">
                  <c:v>54402</c:v>
                </c:pt>
                <c:pt idx="222">
                  <c:v>54428</c:v>
                </c:pt>
                <c:pt idx="223">
                  <c:v>54468</c:v>
                </c:pt>
                <c:pt idx="224">
                  <c:v>54499</c:v>
                </c:pt>
                <c:pt idx="225">
                  <c:v>54532</c:v>
                </c:pt>
                <c:pt idx="226">
                  <c:v>54545</c:v>
                </c:pt>
                <c:pt idx="227">
                  <c:v>54550</c:v>
                </c:pt>
                <c:pt idx="228">
                  <c:v>54572</c:v>
                </c:pt>
                <c:pt idx="229">
                  <c:v>54587</c:v>
                </c:pt>
                <c:pt idx="230">
                  <c:v>54607</c:v>
                </c:pt>
                <c:pt idx="231">
                  <c:v>54630</c:v>
                </c:pt>
                <c:pt idx="232">
                  <c:v>54655</c:v>
                </c:pt>
                <c:pt idx="233">
                  <c:v>54665</c:v>
                </c:pt>
                <c:pt idx="234">
                  <c:v>54670</c:v>
                </c:pt>
                <c:pt idx="235">
                  <c:v>54687</c:v>
                </c:pt>
                <c:pt idx="236">
                  <c:v>54711</c:v>
                </c:pt>
                <c:pt idx="237">
                  <c:v>54733</c:v>
                </c:pt>
                <c:pt idx="238">
                  <c:v>54755</c:v>
                </c:pt>
                <c:pt idx="239">
                  <c:v>54788</c:v>
                </c:pt>
                <c:pt idx="240">
                  <c:v>54798</c:v>
                </c:pt>
                <c:pt idx="241">
                  <c:v>54801</c:v>
                </c:pt>
                <c:pt idx="242">
                  <c:v>54812</c:v>
                </c:pt>
                <c:pt idx="243">
                  <c:v>54841</c:v>
                </c:pt>
                <c:pt idx="244">
                  <c:v>54865</c:v>
                </c:pt>
                <c:pt idx="245">
                  <c:v>54892</c:v>
                </c:pt>
                <c:pt idx="246">
                  <c:v>54920</c:v>
                </c:pt>
                <c:pt idx="247">
                  <c:v>54923</c:v>
                </c:pt>
                <c:pt idx="248">
                  <c:v>54930</c:v>
                </c:pt>
                <c:pt idx="249">
                  <c:v>54951</c:v>
                </c:pt>
                <c:pt idx="250">
                  <c:v>54976</c:v>
                </c:pt>
                <c:pt idx="251">
                  <c:v>54996</c:v>
                </c:pt>
                <c:pt idx="252">
                  <c:v>55024</c:v>
                </c:pt>
                <c:pt idx="253">
                  <c:v>55050</c:v>
                </c:pt>
                <c:pt idx="254">
                  <c:v>55058</c:v>
                </c:pt>
                <c:pt idx="255">
                  <c:v>55063</c:v>
                </c:pt>
                <c:pt idx="256">
                  <c:v>55076</c:v>
                </c:pt>
                <c:pt idx="257">
                  <c:v>55089</c:v>
                </c:pt>
                <c:pt idx="258">
                  <c:v>55108</c:v>
                </c:pt>
                <c:pt idx="259">
                  <c:v>55136</c:v>
                </c:pt>
                <c:pt idx="260">
                  <c:v>55161</c:v>
                </c:pt>
                <c:pt idx="261">
                  <c:v>55163</c:v>
                </c:pt>
                <c:pt idx="262">
                  <c:v>55166</c:v>
                </c:pt>
                <c:pt idx="263">
                  <c:v>55185</c:v>
                </c:pt>
                <c:pt idx="264">
                  <c:v>55203</c:v>
                </c:pt>
                <c:pt idx="265">
                  <c:v>55218</c:v>
                </c:pt>
                <c:pt idx="266">
                  <c:v>55236</c:v>
                </c:pt>
                <c:pt idx="267">
                  <c:v>55261</c:v>
                </c:pt>
                <c:pt idx="268">
                  <c:v>55266</c:v>
                </c:pt>
                <c:pt idx="269">
                  <c:v>55266</c:v>
                </c:pt>
                <c:pt idx="270">
                  <c:v>55286</c:v>
                </c:pt>
                <c:pt idx="271">
                  <c:v>55294</c:v>
                </c:pt>
                <c:pt idx="272">
                  <c:v>55304</c:v>
                </c:pt>
                <c:pt idx="273">
                  <c:v>55328</c:v>
                </c:pt>
                <c:pt idx="274">
                  <c:v>55354</c:v>
                </c:pt>
                <c:pt idx="275">
                  <c:v>55360</c:v>
                </c:pt>
                <c:pt idx="276">
                  <c:v>55360</c:v>
                </c:pt>
                <c:pt idx="277">
                  <c:v>55372</c:v>
                </c:pt>
                <c:pt idx="278">
                  <c:v>55372</c:v>
                </c:pt>
                <c:pt idx="279">
                  <c:v>55389</c:v>
                </c:pt>
                <c:pt idx="280">
                  <c:v>55404</c:v>
                </c:pt>
                <c:pt idx="281">
                  <c:v>55424</c:v>
                </c:pt>
                <c:pt idx="282">
                  <c:v>55430</c:v>
                </c:pt>
                <c:pt idx="283">
                  <c:v>55430</c:v>
                </c:pt>
                <c:pt idx="284">
                  <c:v>55440</c:v>
                </c:pt>
                <c:pt idx="285">
                  <c:v>55447</c:v>
                </c:pt>
                <c:pt idx="286">
                  <c:v>55459</c:v>
                </c:pt>
                <c:pt idx="287">
                  <c:v>55477</c:v>
                </c:pt>
                <c:pt idx="288">
                  <c:v>55491</c:v>
                </c:pt>
                <c:pt idx="289">
                  <c:v>55497</c:v>
                </c:pt>
                <c:pt idx="290">
                  <c:v>55497</c:v>
                </c:pt>
                <c:pt idx="291">
                  <c:v>55516</c:v>
                </c:pt>
                <c:pt idx="292">
                  <c:v>55534</c:v>
                </c:pt>
                <c:pt idx="293">
                  <c:v>55541</c:v>
                </c:pt>
                <c:pt idx="294">
                  <c:v>55551</c:v>
                </c:pt>
                <c:pt idx="295">
                  <c:v>55568</c:v>
                </c:pt>
                <c:pt idx="296">
                  <c:v>55570</c:v>
                </c:pt>
                <c:pt idx="297">
                  <c:v>55572</c:v>
                </c:pt>
                <c:pt idx="298">
                  <c:v>55593</c:v>
                </c:pt>
                <c:pt idx="299">
                  <c:v>55600</c:v>
                </c:pt>
                <c:pt idx="300">
                  <c:v>55614</c:v>
                </c:pt>
                <c:pt idx="301">
                  <c:v>55639</c:v>
                </c:pt>
                <c:pt idx="302">
                  <c:v>55678</c:v>
                </c:pt>
                <c:pt idx="303">
                  <c:v>55685</c:v>
                </c:pt>
                <c:pt idx="304">
                  <c:v>55691</c:v>
                </c:pt>
                <c:pt idx="305">
                  <c:v>55712</c:v>
                </c:pt>
                <c:pt idx="306">
                  <c:v>55748</c:v>
                </c:pt>
                <c:pt idx="307">
                  <c:v>55795</c:v>
                </c:pt>
                <c:pt idx="308">
                  <c:v>55802</c:v>
                </c:pt>
                <c:pt idx="309">
                  <c:v>55836</c:v>
                </c:pt>
                <c:pt idx="310">
                  <c:v>55848</c:v>
                </c:pt>
                <c:pt idx="311">
                  <c:v>55851</c:v>
                </c:pt>
                <c:pt idx="312">
                  <c:v>55894</c:v>
                </c:pt>
                <c:pt idx="313">
                  <c:v>55933</c:v>
                </c:pt>
                <c:pt idx="314">
                  <c:v>55968</c:v>
                </c:pt>
                <c:pt idx="315">
                  <c:v>56026</c:v>
                </c:pt>
                <c:pt idx="316">
                  <c:v>56088</c:v>
                </c:pt>
                <c:pt idx="317">
                  <c:v>56112</c:v>
                </c:pt>
                <c:pt idx="318">
                  <c:v>56127</c:v>
                </c:pt>
                <c:pt idx="319">
                  <c:v>56157</c:v>
                </c:pt>
                <c:pt idx="320">
                  <c:v>56192</c:v>
                </c:pt>
                <c:pt idx="321">
                  <c:v>56225</c:v>
                </c:pt>
                <c:pt idx="322">
                  <c:v>56258</c:v>
                </c:pt>
                <c:pt idx="323">
                  <c:v>56321</c:v>
                </c:pt>
                <c:pt idx="324">
                  <c:v>56332</c:v>
                </c:pt>
                <c:pt idx="325">
                  <c:v>56341</c:v>
                </c:pt>
                <c:pt idx="326">
                  <c:v>56388</c:v>
                </c:pt>
                <c:pt idx="327">
                  <c:v>56444</c:v>
                </c:pt>
                <c:pt idx="328">
                  <c:v>56458</c:v>
                </c:pt>
                <c:pt idx="329">
                  <c:v>56502</c:v>
                </c:pt>
                <c:pt idx="330">
                  <c:v>56568</c:v>
                </c:pt>
                <c:pt idx="331">
                  <c:v>56594</c:v>
                </c:pt>
                <c:pt idx="332">
                  <c:v>56605</c:v>
                </c:pt>
                <c:pt idx="333">
                  <c:v>56652</c:v>
                </c:pt>
                <c:pt idx="334">
                  <c:v>56705</c:v>
                </c:pt>
                <c:pt idx="335">
                  <c:v>56741</c:v>
                </c:pt>
                <c:pt idx="336">
                  <c:v>56792</c:v>
                </c:pt>
                <c:pt idx="337">
                  <c:v>56852</c:v>
                </c:pt>
                <c:pt idx="338">
                  <c:v>56862</c:v>
                </c:pt>
                <c:pt idx="339">
                  <c:v>56867</c:v>
                </c:pt>
                <c:pt idx="340">
                  <c:v>56896</c:v>
                </c:pt>
                <c:pt idx="341">
                  <c:v>56924</c:v>
                </c:pt>
                <c:pt idx="342">
                  <c:v>56957</c:v>
                </c:pt>
                <c:pt idx="343">
                  <c:v>56980</c:v>
                </c:pt>
                <c:pt idx="344">
                  <c:v>57010</c:v>
                </c:pt>
                <c:pt idx="345">
                  <c:v>57014</c:v>
                </c:pt>
                <c:pt idx="346">
                  <c:v>57016</c:v>
                </c:pt>
                <c:pt idx="347">
                  <c:v>57035</c:v>
                </c:pt>
                <c:pt idx="348">
                  <c:v>57053</c:v>
                </c:pt>
                <c:pt idx="349">
                  <c:v>57076</c:v>
                </c:pt>
                <c:pt idx="350">
                  <c:v>57096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83-4536-9939-DB56A099F9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35740047"/>
        <c:axId val="1249189871"/>
      </c:lineChart>
      <c:catAx>
        <c:axId val="13357400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000000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249189871"/>
        <c:crosses val="autoZero"/>
        <c:auto val="1"/>
        <c:lblAlgn val="ctr"/>
        <c:lblOffset val="100"/>
        <c:tickLblSkip val="7"/>
        <c:noMultiLvlLbl val="0"/>
      </c:catAx>
      <c:valAx>
        <c:axId val="124918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cs-CZ"/>
          </a:p>
        </c:txPr>
        <c:crossAx val="1335740047"/>
        <c:crosses val="autoZero"/>
        <c:crossBetween val="midCat"/>
        <c:majorUnit val="2000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797528443005752"/>
          <c:y val="0.28604517875847346"/>
          <c:w val="0.10158527092232689"/>
          <c:h val="0.4728885344872771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 b="1">
          <a:solidFill>
            <a:schemeClr val="tx1"/>
          </a:solidFill>
          <a:latin typeface="Arial" panose="020B0604020202020204" pitchFamily="34" charset="0"/>
          <a:cs typeface="Arial" panose="020B0604020202020204" pitchFamily="34" charset="0"/>
        </a:defRPr>
      </a:pPr>
      <a:endParaRPr lang="cs-CZ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265896097904626E-2"/>
          <c:y val="0.11530977652557951"/>
          <c:w val="0.91692139603581668"/>
          <c:h val="0.7134466646044589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 w="19050">
              <a:solidFill>
                <a:srgbClr val="C00000"/>
              </a:solidFill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Sheet1!$A$135:$A$306</c:f>
              <c:numCache>
                <c:formatCode>m/d/yyyy</c:formatCode>
                <c:ptCount val="172"/>
                <c:pt idx="0">
                  <c:v>44364</c:v>
                </c:pt>
                <c:pt idx="1">
                  <c:v>44365</c:v>
                </c:pt>
                <c:pt idx="2">
                  <c:v>44366</c:v>
                </c:pt>
                <c:pt idx="3">
                  <c:v>44367</c:v>
                </c:pt>
                <c:pt idx="4">
                  <c:v>44369</c:v>
                </c:pt>
                <c:pt idx="5">
                  <c:v>44370</c:v>
                </c:pt>
                <c:pt idx="6">
                  <c:v>44371</c:v>
                </c:pt>
                <c:pt idx="7">
                  <c:v>44373</c:v>
                </c:pt>
                <c:pt idx="8">
                  <c:v>44374</c:v>
                </c:pt>
                <c:pt idx="9">
                  <c:v>44375</c:v>
                </c:pt>
                <c:pt idx="10">
                  <c:v>44376</c:v>
                </c:pt>
                <c:pt idx="11">
                  <c:v>44378</c:v>
                </c:pt>
                <c:pt idx="12">
                  <c:v>44379</c:v>
                </c:pt>
                <c:pt idx="13">
                  <c:v>44381</c:v>
                </c:pt>
                <c:pt idx="14">
                  <c:v>44382</c:v>
                </c:pt>
                <c:pt idx="15">
                  <c:v>44383</c:v>
                </c:pt>
                <c:pt idx="16">
                  <c:v>44384</c:v>
                </c:pt>
                <c:pt idx="17">
                  <c:v>44385</c:v>
                </c:pt>
                <c:pt idx="18">
                  <c:v>44386</c:v>
                </c:pt>
                <c:pt idx="19">
                  <c:v>44387</c:v>
                </c:pt>
                <c:pt idx="20">
                  <c:v>44389</c:v>
                </c:pt>
                <c:pt idx="21">
                  <c:v>44390</c:v>
                </c:pt>
                <c:pt idx="22">
                  <c:v>44391</c:v>
                </c:pt>
                <c:pt idx="23">
                  <c:v>44392</c:v>
                </c:pt>
                <c:pt idx="24">
                  <c:v>44393</c:v>
                </c:pt>
                <c:pt idx="25">
                  <c:v>44394</c:v>
                </c:pt>
                <c:pt idx="26">
                  <c:v>44395</c:v>
                </c:pt>
                <c:pt idx="27">
                  <c:v>44396</c:v>
                </c:pt>
                <c:pt idx="28">
                  <c:v>44397</c:v>
                </c:pt>
                <c:pt idx="29">
                  <c:v>44398</c:v>
                </c:pt>
                <c:pt idx="30">
                  <c:v>44399</c:v>
                </c:pt>
                <c:pt idx="31">
                  <c:v>44400</c:v>
                </c:pt>
                <c:pt idx="32">
                  <c:v>44401</c:v>
                </c:pt>
                <c:pt idx="33">
                  <c:v>44402</c:v>
                </c:pt>
                <c:pt idx="34">
                  <c:v>44403</c:v>
                </c:pt>
                <c:pt idx="35">
                  <c:v>44404</c:v>
                </c:pt>
                <c:pt idx="36">
                  <c:v>44405</c:v>
                </c:pt>
                <c:pt idx="37">
                  <c:v>44406</c:v>
                </c:pt>
                <c:pt idx="38">
                  <c:v>44407</c:v>
                </c:pt>
                <c:pt idx="39">
                  <c:v>44408</c:v>
                </c:pt>
                <c:pt idx="40">
                  <c:v>44409</c:v>
                </c:pt>
                <c:pt idx="41">
                  <c:v>44410</c:v>
                </c:pt>
                <c:pt idx="42">
                  <c:v>44411</c:v>
                </c:pt>
                <c:pt idx="43">
                  <c:v>44412</c:v>
                </c:pt>
                <c:pt idx="44">
                  <c:v>44413</c:v>
                </c:pt>
                <c:pt idx="45">
                  <c:v>44414</c:v>
                </c:pt>
                <c:pt idx="46">
                  <c:v>44415</c:v>
                </c:pt>
                <c:pt idx="47">
                  <c:v>44416</c:v>
                </c:pt>
                <c:pt idx="48">
                  <c:v>44417</c:v>
                </c:pt>
                <c:pt idx="49">
                  <c:v>44418</c:v>
                </c:pt>
                <c:pt idx="50">
                  <c:v>44419</c:v>
                </c:pt>
                <c:pt idx="51">
                  <c:v>44420</c:v>
                </c:pt>
                <c:pt idx="52">
                  <c:v>44421</c:v>
                </c:pt>
                <c:pt idx="53">
                  <c:v>44422</c:v>
                </c:pt>
                <c:pt idx="54">
                  <c:v>44423</c:v>
                </c:pt>
                <c:pt idx="55">
                  <c:v>44424</c:v>
                </c:pt>
                <c:pt idx="56">
                  <c:v>44425</c:v>
                </c:pt>
                <c:pt idx="57">
                  <c:v>44426</c:v>
                </c:pt>
                <c:pt idx="58">
                  <c:v>44427</c:v>
                </c:pt>
                <c:pt idx="59">
                  <c:v>44428</c:v>
                </c:pt>
                <c:pt idx="60">
                  <c:v>44429</c:v>
                </c:pt>
                <c:pt idx="61">
                  <c:v>44430</c:v>
                </c:pt>
                <c:pt idx="62">
                  <c:v>44431</c:v>
                </c:pt>
                <c:pt idx="63">
                  <c:v>44432</c:v>
                </c:pt>
                <c:pt idx="64">
                  <c:v>44433</c:v>
                </c:pt>
                <c:pt idx="65">
                  <c:v>44434</c:v>
                </c:pt>
                <c:pt idx="66">
                  <c:v>44435</c:v>
                </c:pt>
                <c:pt idx="67">
                  <c:v>44436</c:v>
                </c:pt>
                <c:pt idx="68">
                  <c:v>44437</c:v>
                </c:pt>
                <c:pt idx="69">
                  <c:v>44438</c:v>
                </c:pt>
                <c:pt idx="70">
                  <c:v>44439</c:v>
                </c:pt>
                <c:pt idx="71">
                  <c:v>44440</c:v>
                </c:pt>
                <c:pt idx="72">
                  <c:v>44441</c:v>
                </c:pt>
                <c:pt idx="73">
                  <c:v>44442</c:v>
                </c:pt>
                <c:pt idx="74">
                  <c:v>44443</c:v>
                </c:pt>
                <c:pt idx="75">
                  <c:v>44444</c:v>
                </c:pt>
                <c:pt idx="76">
                  <c:v>44445</c:v>
                </c:pt>
                <c:pt idx="77">
                  <c:v>44446</c:v>
                </c:pt>
                <c:pt idx="78">
                  <c:v>44447</c:v>
                </c:pt>
                <c:pt idx="79">
                  <c:v>44448</c:v>
                </c:pt>
                <c:pt idx="80">
                  <c:v>44449</c:v>
                </c:pt>
                <c:pt idx="81">
                  <c:v>44450</c:v>
                </c:pt>
                <c:pt idx="82">
                  <c:v>44451</c:v>
                </c:pt>
                <c:pt idx="83">
                  <c:v>44452</c:v>
                </c:pt>
                <c:pt idx="84">
                  <c:v>44453</c:v>
                </c:pt>
                <c:pt idx="85">
                  <c:v>44454</c:v>
                </c:pt>
                <c:pt idx="86">
                  <c:v>44455</c:v>
                </c:pt>
                <c:pt idx="87">
                  <c:v>44456</c:v>
                </c:pt>
                <c:pt idx="88">
                  <c:v>44457</c:v>
                </c:pt>
                <c:pt idx="89">
                  <c:v>44458</c:v>
                </c:pt>
                <c:pt idx="90">
                  <c:v>44459</c:v>
                </c:pt>
                <c:pt idx="91">
                  <c:v>44460</c:v>
                </c:pt>
                <c:pt idx="92">
                  <c:v>44461</c:v>
                </c:pt>
                <c:pt idx="93">
                  <c:v>44462</c:v>
                </c:pt>
                <c:pt idx="94">
                  <c:v>44463</c:v>
                </c:pt>
                <c:pt idx="95">
                  <c:v>44464</c:v>
                </c:pt>
                <c:pt idx="96">
                  <c:v>44465</c:v>
                </c:pt>
                <c:pt idx="97">
                  <c:v>44466</c:v>
                </c:pt>
                <c:pt idx="98">
                  <c:v>44467</c:v>
                </c:pt>
                <c:pt idx="99">
                  <c:v>44468</c:v>
                </c:pt>
                <c:pt idx="100">
                  <c:v>44469</c:v>
                </c:pt>
                <c:pt idx="101">
                  <c:v>44470</c:v>
                </c:pt>
                <c:pt idx="102">
                  <c:v>44471</c:v>
                </c:pt>
                <c:pt idx="103">
                  <c:v>44472</c:v>
                </c:pt>
                <c:pt idx="104">
                  <c:v>44473</c:v>
                </c:pt>
                <c:pt idx="105">
                  <c:v>44474</c:v>
                </c:pt>
                <c:pt idx="106">
                  <c:v>44475</c:v>
                </c:pt>
                <c:pt idx="107">
                  <c:v>44476</c:v>
                </c:pt>
                <c:pt idx="108">
                  <c:v>44477</c:v>
                </c:pt>
                <c:pt idx="109">
                  <c:v>44478</c:v>
                </c:pt>
                <c:pt idx="110">
                  <c:v>44479</c:v>
                </c:pt>
                <c:pt idx="111">
                  <c:v>44480</c:v>
                </c:pt>
                <c:pt idx="112">
                  <c:v>44481</c:v>
                </c:pt>
                <c:pt idx="113">
                  <c:v>44482</c:v>
                </c:pt>
                <c:pt idx="114">
                  <c:v>44483</c:v>
                </c:pt>
                <c:pt idx="115">
                  <c:v>44484</c:v>
                </c:pt>
                <c:pt idx="116">
                  <c:v>44485</c:v>
                </c:pt>
                <c:pt idx="117">
                  <c:v>44486</c:v>
                </c:pt>
                <c:pt idx="118">
                  <c:v>44487</c:v>
                </c:pt>
                <c:pt idx="119">
                  <c:v>44488</c:v>
                </c:pt>
                <c:pt idx="120">
                  <c:v>44489</c:v>
                </c:pt>
                <c:pt idx="121">
                  <c:v>44490</c:v>
                </c:pt>
                <c:pt idx="122">
                  <c:v>44491</c:v>
                </c:pt>
                <c:pt idx="123">
                  <c:v>44492</c:v>
                </c:pt>
                <c:pt idx="124">
                  <c:v>44493</c:v>
                </c:pt>
                <c:pt idx="125">
                  <c:v>44494</c:v>
                </c:pt>
                <c:pt idx="126">
                  <c:v>44495</c:v>
                </c:pt>
                <c:pt idx="127">
                  <c:v>44496</c:v>
                </c:pt>
                <c:pt idx="128">
                  <c:v>44497</c:v>
                </c:pt>
                <c:pt idx="129">
                  <c:v>44498</c:v>
                </c:pt>
                <c:pt idx="130">
                  <c:v>44499</c:v>
                </c:pt>
                <c:pt idx="131">
                  <c:v>44500</c:v>
                </c:pt>
                <c:pt idx="132">
                  <c:v>44501</c:v>
                </c:pt>
                <c:pt idx="133">
                  <c:v>44502</c:v>
                </c:pt>
                <c:pt idx="134">
                  <c:v>44503</c:v>
                </c:pt>
                <c:pt idx="135">
                  <c:v>44504</c:v>
                </c:pt>
                <c:pt idx="136">
                  <c:v>44505</c:v>
                </c:pt>
                <c:pt idx="137">
                  <c:v>44506</c:v>
                </c:pt>
                <c:pt idx="138">
                  <c:v>44507</c:v>
                </c:pt>
                <c:pt idx="139">
                  <c:v>44508</c:v>
                </c:pt>
                <c:pt idx="140">
                  <c:v>44509</c:v>
                </c:pt>
                <c:pt idx="141">
                  <c:v>44510</c:v>
                </c:pt>
                <c:pt idx="142">
                  <c:v>44511</c:v>
                </c:pt>
                <c:pt idx="143">
                  <c:v>44512</c:v>
                </c:pt>
                <c:pt idx="144">
                  <c:v>44513</c:v>
                </c:pt>
                <c:pt idx="145">
                  <c:v>44514</c:v>
                </c:pt>
                <c:pt idx="146">
                  <c:v>44515</c:v>
                </c:pt>
                <c:pt idx="147">
                  <c:v>44516</c:v>
                </c:pt>
                <c:pt idx="148">
                  <c:v>44517</c:v>
                </c:pt>
                <c:pt idx="149">
                  <c:v>44518</c:v>
                </c:pt>
                <c:pt idx="150">
                  <c:v>44519</c:v>
                </c:pt>
                <c:pt idx="151">
                  <c:v>44520</c:v>
                </c:pt>
                <c:pt idx="152">
                  <c:v>44521</c:v>
                </c:pt>
                <c:pt idx="153">
                  <c:v>44522</c:v>
                </c:pt>
                <c:pt idx="154">
                  <c:v>44523</c:v>
                </c:pt>
                <c:pt idx="155">
                  <c:v>44524</c:v>
                </c:pt>
                <c:pt idx="156">
                  <c:v>44525</c:v>
                </c:pt>
                <c:pt idx="157">
                  <c:v>44526</c:v>
                </c:pt>
                <c:pt idx="158">
                  <c:v>44527</c:v>
                </c:pt>
                <c:pt idx="159">
                  <c:v>44528</c:v>
                </c:pt>
                <c:pt idx="160">
                  <c:v>44529</c:v>
                </c:pt>
                <c:pt idx="161">
                  <c:v>44530</c:v>
                </c:pt>
                <c:pt idx="162">
                  <c:v>44531</c:v>
                </c:pt>
                <c:pt idx="163">
                  <c:v>44532</c:v>
                </c:pt>
                <c:pt idx="164">
                  <c:v>44533</c:v>
                </c:pt>
                <c:pt idx="165">
                  <c:v>44534</c:v>
                </c:pt>
                <c:pt idx="166">
                  <c:v>44535</c:v>
                </c:pt>
                <c:pt idx="167">
                  <c:v>44536</c:v>
                </c:pt>
                <c:pt idx="168">
                  <c:v>44537</c:v>
                </c:pt>
                <c:pt idx="169">
                  <c:v>44538</c:v>
                </c:pt>
                <c:pt idx="170">
                  <c:v>44539</c:v>
                </c:pt>
                <c:pt idx="171">
                  <c:v>44540</c:v>
                </c:pt>
              </c:numCache>
            </c:numRef>
          </c:cat>
          <c:val>
            <c:numRef>
              <c:f>Sheet1!$B$135:$B$306</c:f>
              <c:numCache>
                <c:formatCode>General</c:formatCode>
                <c:ptCount val="172"/>
                <c:pt idx="0">
                  <c:v>2</c:v>
                </c:pt>
                <c:pt idx="1">
                  <c:v>3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2</c:v>
                </c:pt>
                <c:pt idx="6">
                  <c:v>1</c:v>
                </c:pt>
                <c:pt idx="7">
                  <c:v>0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1</c:v>
                </c:pt>
                <c:pt idx="12">
                  <c:v>2</c:v>
                </c:pt>
                <c:pt idx="13">
                  <c:v>1</c:v>
                </c:pt>
                <c:pt idx="14">
                  <c:v>4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1</c:v>
                </c:pt>
                <c:pt idx="19">
                  <c:v>1</c:v>
                </c:pt>
                <c:pt idx="20">
                  <c:v>2</c:v>
                </c:pt>
                <c:pt idx="21">
                  <c:v>3</c:v>
                </c:pt>
                <c:pt idx="22">
                  <c:v>3</c:v>
                </c:pt>
                <c:pt idx="23">
                  <c:v>3</c:v>
                </c:pt>
                <c:pt idx="24">
                  <c:v>0</c:v>
                </c:pt>
                <c:pt idx="25">
                  <c:v>0</c:v>
                </c:pt>
                <c:pt idx="26">
                  <c:v>2</c:v>
                </c:pt>
                <c:pt idx="27">
                  <c:v>5</c:v>
                </c:pt>
                <c:pt idx="28">
                  <c:v>1</c:v>
                </c:pt>
                <c:pt idx="29">
                  <c:v>4</c:v>
                </c:pt>
                <c:pt idx="30">
                  <c:v>0</c:v>
                </c:pt>
                <c:pt idx="31">
                  <c:v>4</c:v>
                </c:pt>
                <c:pt idx="32">
                  <c:v>1</c:v>
                </c:pt>
                <c:pt idx="33">
                  <c:v>1</c:v>
                </c:pt>
                <c:pt idx="34">
                  <c:v>3</c:v>
                </c:pt>
                <c:pt idx="35">
                  <c:v>0</c:v>
                </c:pt>
                <c:pt idx="36">
                  <c:v>0</c:v>
                </c:pt>
                <c:pt idx="37">
                  <c:v>2</c:v>
                </c:pt>
                <c:pt idx="38">
                  <c:v>1</c:v>
                </c:pt>
                <c:pt idx="39">
                  <c:v>1</c:v>
                </c:pt>
                <c:pt idx="40">
                  <c:v>0</c:v>
                </c:pt>
                <c:pt idx="41">
                  <c:v>0</c:v>
                </c:pt>
                <c:pt idx="42">
                  <c:v>2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0</c:v>
                </c:pt>
                <c:pt idx="47">
                  <c:v>0</c:v>
                </c:pt>
                <c:pt idx="48">
                  <c:v>2</c:v>
                </c:pt>
                <c:pt idx="49">
                  <c:v>2</c:v>
                </c:pt>
                <c:pt idx="50">
                  <c:v>2</c:v>
                </c:pt>
                <c:pt idx="51">
                  <c:v>1</c:v>
                </c:pt>
                <c:pt idx="52">
                  <c:v>2</c:v>
                </c:pt>
                <c:pt idx="53">
                  <c:v>3</c:v>
                </c:pt>
                <c:pt idx="54">
                  <c:v>1</c:v>
                </c:pt>
                <c:pt idx="55">
                  <c:v>3</c:v>
                </c:pt>
                <c:pt idx="56">
                  <c:v>3</c:v>
                </c:pt>
                <c:pt idx="57">
                  <c:v>2</c:v>
                </c:pt>
                <c:pt idx="58">
                  <c:v>1</c:v>
                </c:pt>
                <c:pt idx="59">
                  <c:v>0</c:v>
                </c:pt>
                <c:pt idx="60">
                  <c:v>0</c:v>
                </c:pt>
                <c:pt idx="61">
                  <c:v>1</c:v>
                </c:pt>
                <c:pt idx="62">
                  <c:v>5</c:v>
                </c:pt>
                <c:pt idx="63">
                  <c:v>2</c:v>
                </c:pt>
                <c:pt idx="64">
                  <c:v>0</c:v>
                </c:pt>
                <c:pt idx="65">
                  <c:v>2</c:v>
                </c:pt>
                <c:pt idx="66">
                  <c:v>1</c:v>
                </c:pt>
                <c:pt idx="67">
                  <c:v>2</c:v>
                </c:pt>
                <c:pt idx="68">
                  <c:v>1</c:v>
                </c:pt>
                <c:pt idx="69">
                  <c:v>0</c:v>
                </c:pt>
                <c:pt idx="70">
                  <c:v>2</c:v>
                </c:pt>
                <c:pt idx="71">
                  <c:v>1</c:v>
                </c:pt>
                <c:pt idx="72">
                  <c:v>6</c:v>
                </c:pt>
                <c:pt idx="73">
                  <c:v>6</c:v>
                </c:pt>
                <c:pt idx="74">
                  <c:v>1</c:v>
                </c:pt>
                <c:pt idx="75">
                  <c:v>1</c:v>
                </c:pt>
                <c:pt idx="76">
                  <c:v>2</c:v>
                </c:pt>
                <c:pt idx="77">
                  <c:v>6</c:v>
                </c:pt>
                <c:pt idx="78">
                  <c:v>1</c:v>
                </c:pt>
                <c:pt idx="79">
                  <c:v>4</c:v>
                </c:pt>
                <c:pt idx="80">
                  <c:v>0</c:v>
                </c:pt>
                <c:pt idx="81">
                  <c:v>1</c:v>
                </c:pt>
                <c:pt idx="82">
                  <c:v>2</c:v>
                </c:pt>
                <c:pt idx="83">
                  <c:v>3</c:v>
                </c:pt>
                <c:pt idx="84">
                  <c:v>5</c:v>
                </c:pt>
                <c:pt idx="85">
                  <c:v>3</c:v>
                </c:pt>
                <c:pt idx="86">
                  <c:v>8</c:v>
                </c:pt>
                <c:pt idx="87">
                  <c:v>6</c:v>
                </c:pt>
                <c:pt idx="88">
                  <c:v>2</c:v>
                </c:pt>
                <c:pt idx="89">
                  <c:v>2</c:v>
                </c:pt>
                <c:pt idx="90">
                  <c:v>10</c:v>
                </c:pt>
                <c:pt idx="91">
                  <c:v>7</c:v>
                </c:pt>
                <c:pt idx="92">
                  <c:v>6</c:v>
                </c:pt>
                <c:pt idx="93">
                  <c:v>5</c:v>
                </c:pt>
                <c:pt idx="94">
                  <c:v>7</c:v>
                </c:pt>
                <c:pt idx="95">
                  <c:v>7</c:v>
                </c:pt>
                <c:pt idx="96">
                  <c:v>6</c:v>
                </c:pt>
                <c:pt idx="97">
                  <c:v>5</c:v>
                </c:pt>
                <c:pt idx="98">
                  <c:v>9</c:v>
                </c:pt>
                <c:pt idx="99">
                  <c:v>12</c:v>
                </c:pt>
                <c:pt idx="100">
                  <c:v>16</c:v>
                </c:pt>
                <c:pt idx="101">
                  <c:v>8</c:v>
                </c:pt>
                <c:pt idx="102">
                  <c:v>5</c:v>
                </c:pt>
                <c:pt idx="103">
                  <c:v>8</c:v>
                </c:pt>
                <c:pt idx="104">
                  <c:v>10</c:v>
                </c:pt>
                <c:pt idx="105">
                  <c:v>13</c:v>
                </c:pt>
                <c:pt idx="106">
                  <c:v>9</c:v>
                </c:pt>
                <c:pt idx="107">
                  <c:v>8</c:v>
                </c:pt>
                <c:pt idx="108">
                  <c:v>9</c:v>
                </c:pt>
                <c:pt idx="109">
                  <c:v>5</c:v>
                </c:pt>
                <c:pt idx="110">
                  <c:v>4</c:v>
                </c:pt>
                <c:pt idx="111">
                  <c:v>18</c:v>
                </c:pt>
                <c:pt idx="112">
                  <c:v>19</c:v>
                </c:pt>
                <c:pt idx="113">
                  <c:v>22</c:v>
                </c:pt>
                <c:pt idx="114">
                  <c:v>21</c:v>
                </c:pt>
                <c:pt idx="115">
                  <c:v>17</c:v>
                </c:pt>
                <c:pt idx="116">
                  <c:v>10</c:v>
                </c:pt>
                <c:pt idx="117">
                  <c:v>10</c:v>
                </c:pt>
                <c:pt idx="118">
                  <c:v>35</c:v>
                </c:pt>
                <c:pt idx="119">
                  <c:v>29</c:v>
                </c:pt>
                <c:pt idx="120">
                  <c:v>26</c:v>
                </c:pt>
                <c:pt idx="121">
                  <c:v>52</c:v>
                </c:pt>
                <c:pt idx="122">
                  <c:v>43</c:v>
                </c:pt>
                <c:pt idx="123">
                  <c:v>34</c:v>
                </c:pt>
                <c:pt idx="124">
                  <c:v>11</c:v>
                </c:pt>
                <c:pt idx="125">
                  <c:v>66</c:v>
                </c:pt>
                <c:pt idx="126">
                  <c:v>68</c:v>
                </c:pt>
                <c:pt idx="127">
                  <c:v>77</c:v>
                </c:pt>
                <c:pt idx="128">
                  <c:v>34</c:v>
                </c:pt>
                <c:pt idx="129">
                  <c:v>81</c:v>
                </c:pt>
                <c:pt idx="130">
                  <c:v>63</c:v>
                </c:pt>
                <c:pt idx="131">
                  <c:v>37</c:v>
                </c:pt>
                <c:pt idx="132">
                  <c:v>111</c:v>
                </c:pt>
                <c:pt idx="133">
                  <c:v>104</c:v>
                </c:pt>
                <c:pt idx="134">
                  <c:v>118</c:v>
                </c:pt>
                <c:pt idx="135">
                  <c:v>102</c:v>
                </c:pt>
                <c:pt idx="136">
                  <c:v>112</c:v>
                </c:pt>
                <c:pt idx="137">
                  <c:v>83</c:v>
                </c:pt>
                <c:pt idx="138">
                  <c:v>28</c:v>
                </c:pt>
                <c:pt idx="139">
                  <c:v>134</c:v>
                </c:pt>
                <c:pt idx="140">
                  <c:v>146</c:v>
                </c:pt>
                <c:pt idx="141">
                  <c:v>167</c:v>
                </c:pt>
                <c:pt idx="142">
                  <c:v>95</c:v>
                </c:pt>
                <c:pt idx="143">
                  <c:v>162</c:v>
                </c:pt>
                <c:pt idx="144">
                  <c:v>97</c:v>
                </c:pt>
                <c:pt idx="145">
                  <c:v>54</c:v>
                </c:pt>
                <c:pt idx="146">
                  <c:v>159</c:v>
                </c:pt>
                <c:pt idx="147">
                  <c:v>229</c:v>
                </c:pt>
                <c:pt idx="148">
                  <c:v>120</c:v>
                </c:pt>
                <c:pt idx="149">
                  <c:v>167</c:v>
                </c:pt>
                <c:pt idx="150">
                  <c:v>235</c:v>
                </c:pt>
                <c:pt idx="151">
                  <c:v>153</c:v>
                </c:pt>
                <c:pt idx="152">
                  <c:v>85</c:v>
                </c:pt>
                <c:pt idx="153">
                  <c:v>192</c:v>
                </c:pt>
                <c:pt idx="154">
                  <c:v>258</c:v>
                </c:pt>
                <c:pt idx="155">
                  <c:v>141</c:v>
                </c:pt>
                <c:pt idx="156">
                  <c:v>215</c:v>
                </c:pt>
                <c:pt idx="157">
                  <c:v>188</c:v>
                </c:pt>
                <c:pt idx="158">
                  <c:v>107</c:v>
                </c:pt>
                <c:pt idx="159">
                  <c:v>78</c:v>
                </c:pt>
                <c:pt idx="160">
                  <c:v>200</c:v>
                </c:pt>
                <c:pt idx="161">
                  <c:v>164</c:v>
                </c:pt>
                <c:pt idx="162">
                  <c:v>174</c:v>
                </c:pt>
                <c:pt idx="163">
                  <c:v>145</c:v>
                </c:pt>
                <c:pt idx="164">
                  <c:v>145</c:v>
                </c:pt>
                <c:pt idx="165">
                  <c:v>86</c:v>
                </c:pt>
                <c:pt idx="166">
                  <c:v>65</c:v>
                </c:pt>
                <c:pt idx="167">
                  <c:v>168</c:v>
                </c:pt>
                <c:pt idx="168">
                  <c:v>150</c:v>
                </c:pt>
                <c:pt idx="169">
                  <c:v>117</c:v>
                </c:pt>
                <c:pt idx="170">
                  <c:v>120</c:v>
                </c:pt>
                <c:pt idx="171">
                  <c:v>103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3F-4C94-8915-777191685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17147840"/>
        <c:axId val="419321824"/>
      </c:barChart>
      <c:dateAx>
        <c:axId val="417147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9321824"/>
        <c:crosses val="autoZero"/>
        <c:auto val="1"/>
        <c:lblOffset val="100"/>
        <c:baseTimeUnit val="days"/>
        <c:majorUnit val="1"/>
        <c:majorTimeUnit val="days"/>
      </c:dateAx>
      <c:valAx>
        <c:axId val="419321824"/>
        <c:scaling>
          <c:orientation val="minMax"/>
          <c:min val="0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714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19856463840257E-2"/>
          <c:y val="1.7338673528478215E-2"/>
          <c:w val="0.80334957098880577"/>
          <c:h val="0.7587762916834988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rgbClr val="00B0F0"/>
              </a:solidFill>
              <a:prstDash val="sysDash"/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List1!$O$2:$AC$2</c:f>
              <c:numCache>
                <c:formatCode>General</c:formatCode>
                <c:ptCount val="15"/>
                <c:pt idx="0">
                  <c:v>10.8573193</c:v>
                </c:pt>
                <c:pt idx="1">
                  <c:v>16.0562927</c:v>
                </c:pt>
                <c:pt idx="2">
                  <c:v>36.010032099999997</c:v>
                </c:pt>
                <c:pt idx="3">
                  <c:v>41.864163400000002</c:v>
                </c:pt>
                <c:pt idx="4">
                  <c:v>62.7145729</c:v>
                </c:pt>
                <c:pt idx="5">
                  <c:v>115.4598496</c:v>
                </c:pt>
                <c:pt idx="6">
                  <c:v>241.73320039999999</c:v>
                </c:pt>
                <c:pt idx="7">
                  <c:v>382.14209299999999</c:v>
                </c:pt>
                <c:pt idx="8">
                  <c:v>441.79988400000002</c:v>
                </c:pt>
                <c:pt idx="9">
                  <c:v>371.71297729999998</c:v>
                </c:pt>
                <c:pt idx="10">
                  <c:v>234.73327660000001</c:v>
                </c:pt>
                <c:pt idx="11">
                  <c:v>176.5682266</c:v>
                </c:pt>
                <c:pt idx="12">
                  <c:v>159.69663199999999</c:v>
                </c:pt>
                <c:pt idx="13">
                  <c:v>141.46197749999999</c:v>
                </c:pt>
                <c:pt idx="14">
                  <c:v>164.9179991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FA-4D94-A4CE-CDB0E0CDD4B1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List1!$O$3:$AC$3</c:f>
              <c:numCache>
                <c:formatCode>General</c:formatCode>
                <c:ptCount val="15"/>
                <c:pt idx="0">
                  <c:v>2.3441614999999998</c:v>
                </c:pt>
                <c:pt idx="1">
                  <c:v>1.9292727999999999</c:v>
                </c:pt>
                <c:pt idx="2">
                  <c:v>3.4424923999999999</c:v>
                </c:pt>
                <c:pt idx="3">
                  <c:v>5.3661724</c:v>
                </c:pt>
                <c:pt idx="4">
                  <c:v>8.1118722999999999</c:v>
                </c:pt>
                <c:pt idx="5">
                  <c:v>8.3845685000000003</c:v>
                </c:pt>
                <c:pt idx="6">
                  <c:v>13.6088834</c:v>
                </c:pt>
                <c:pt idx="7">
                  <c:v>25.707753700000001</c:v>
                </c:pt>
                <c:pt idx="8">
                  <c:v>46.882776499999999</c:v>
                </c:pt>
                <c:pt idx="9">
                  <c:v>83.330468499999995</c:v>
                </c:pt>
                <c:pt idx="10">
                  <c:v>104.4068206</c:v>
                </c:pt>
                <c:pt idx="11">
                  <c:v>133.06729039999999</c:v>
                </c:pt>
                <c:pt idx="12">
                  <c:v>157.7564988</c:v>
                </c:pt>
                <c:pt idx="13">
                  <c:v>126.9815036</c:v>
                </c:pt>
                <c:pt idx="14">
                  <c:v>101.8842379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4FA-4D94-A4CE-CDB0E0CDD4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445264"/>
        <c:axId val="494149648"/>
      </c:lineChart>
      <c:catAx>
        <c:axId val="4884452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94149648"/>
        <c:crosses val="autoZero"/>
        <c:auto val="1"/>
        <c:lblAlgn val="ctr"/>
        <c:lblOffset val="100"/>
        <c:tickLblSkip val="1"/>
        <c:noMultiLvlLbl val="0"/>
      </c:catAx>
      <c:valAx>
        <c:axId val="49414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88445264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809610965008587"/>
          <c:y val="0.27545860500728103"/>
          <c:w val="0.14190389034991419"/>
          <c:h val="0.494479108247798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1"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265896097904626E-2"/>
          <c:y val="0.11530977652557951"/>
          <c:w val="0.91692139603581668"/>
          <c:h val="0.7134466646044589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 w="19050">
              <a:solidFill>
                <a:srgbClr val="C00000"/>
              </a:solidFill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Sheet1!$A$135:$A$306</c:f>
              <c:numCache>
                <c:formatCode>m/d/yyyy</c:formatCode>
                <c:ptCount val="172"/>
                <c:pt idx="0">
                  <c:v>44364</c:v>
                </c:pt>
                <c:pt idx="1">
                  <c:v>44365</c:v>
                </c:pt>
                <c:pt idx="2">
                  <c:v>44366</c:v>
                </c:pt>
                <c:pt idx="3">
                  <c:v>44367</c:v>
                </c:pt>
                <c:pt idx="4">
                  <c:v>44369</c:v>
                </c:pt>
                <c:pt idx="5">
                  <c:v>44370</c:v>
                </c:pt>
                <c:pt idx="6">
                  <c:v>44371</c:v>
                </c:pt>
                <c:pt idx="7">
                  <c:v>44373</c:v>
                </c:pt>
                <c:pt idx="8">
                  <c:v>44374</c:v>
                </c:pt>
                <c:pt idx="9">
                  <c:v>44375</c:v>
                </c:pt>
                <c:pt idx="10">
                  <c:v>44376</c:v>
                </c:pt>
                <c:pt idx="11">
                  <c:v>44378</c:v>
                </c:pt>
                <c:pt idx="12">
                  <c:v>44379</c:v>
                </c:pt>
                <c:pt idx="13">
                  <c:v>44381</c:v>
                </c:pt>
                <c:pt idx="14">
                  <c:v>44382</c:v>
                </c:pt>
                <c:pt idx="15">
                  <c:v>44383</c:v>
                </c:pt>
                <c:pt idx="16">
                  <c:v>44384</c:v>
                </c:pt>
                <c:pt idx="17">
                  <c:v>44385</c:v>
                </c:pt>
                <c:pt idx="18">
                  <c:v>44386</c:v>
                </c:pt>
                <c:pt idx="19">
                  <c:v>44387</c:v>
                </c:pt>
                <c:pt idx="20">
                  <c:v>44389</c:v>
                </c:pt>
                <c:pt idx="21">
                  <c:v>44390</c:v>
                </c:pt>
                <c:pt idx="22">
                  <c:v>44391</c:v>
                </c:pt>
                <c:pt idx="23">
                  <c:v>44392</c:v>
                </c:pt>
                <c:pt idx="24">
                  <c:v>44393</c:v>
                </c:pt>
                <c:pt idx="25">
                  <c:v>44394</c:v>
                </c:pt>
                <c:pt idx="26">
                  <c:v>44395</c:v>
                </c:pt>
                <c:pt idx="27">
                  <c:v>44396</c:v>
                </c:pt>
                <c:pt idx="28">
                  <c:v>44397</c:v>
                </c:pt>
                <c:pt idx="29">
                  <c:v>44398</c:v>
                </c:pt>
                <c:pt idx="30">
                  <c:v>44399</c:v>
                </c:pt>
                <c:pt idx="31">
                  <c:v>44400</c:v>
                </c:pt>
                <c:pt idx="32">
                  <c:v>44401</c:v>
                </c:pt>
                <c:pt idx="33">
                  <c:v>44402</c:v>
                </c:pt>
                <c:pt idx="34">
                  <c:v>44403</c:v>
                </c:pt>
                <c:pt idx="35">
                  <c:v>44404</c:v>
                </c:pt>
                <c:pt idx="36">
                  <c:v>44405</c:v>
                </c:pt>
                <c:pt idx="37">
                  <c:v>44406</c:v>
                </c:pt>
                <c:pt idx="38">
                  <c:v>44407</c:v>
                </c:pt>
                <c:pt idx="39">
                  <c:v>44408</c:v>
                </c:pt>
                <c:pt idx="40">
                  <c:v>44409</c:v>
                </c:pt>
                <c:pt idx="41">
                  <c:v>44410</c:v>
                </c:pt>
                <c:pt idx="42">
                  <c:v>44411</c:v>
                </c:pt>
                <c:pt idx="43">
                  <c:v>44412</c:v>
                </c:pt>
                <c:pt idx="44">
                  <c:v>44413</c:v>
                </c:pt>
                <c:pt idx="45">
                  <c:v>44414</c:v>
                </c:pt>
                <c:pt idx="46">
                  <c:v>44415</c:v>
                </c:pt>
                <c:pt idx="47">
                  <c:v>44416</c:v>
                </c:pt>
                <c:pt idx="48">
                  <c:v>44417</c:v>
                </c:pt>
                <c:pt idx="49">
                  <c:v>44418</c:v>
                </c:pt>
                <c:pt idx="50">
                  <c:v>44419</c:v>
                </c:pt>
                <c:pt idx="51">
                  <c:v>44420</c:v>
                </c:pt>
                <c:pt idx="52">
                  <c:v>44421</c:v>
                </c:pt>
                <c:pt idx="53">
                  <c:v>44422</c:v>
                </c:pt>
                <c:pt idx="54">
                  <c:v>44423</c:v>
                </c:pt>
                <c:pt idx="55">
                  <c:v>44424</c:v>
                </c:pt>
                <c:pt idx="56">
                  <c:v>44425</c:v>
                </c:pt>
                <c:pt idx="57">
                  <c:v>44426</c:v>
                </c:pt>
                <c:pt idx="58">
                  <c:v>44427</c:v>
                </c:pt>
                <c:pt idx="59">
                  <c:v>44428</c:v>
                </c:pt>
                <c:pt idx="60">
                  <c:v>44429</c:v>
                </c:pt>
                <c:pt idx="61">
                  <c:v>44430</c:v>
                </c:pt>
                <c:pt idx="62">
                  <c:v>44431</c:v>
                </c:pt>
                <c:pt idx="63">
                  <c:v>44432</c:v>
                </c:pt>
                <c:pt idx="64">
                  <c:v>44433</c:v>
                </c:pt>
                <c:pt idx="65">
                  <c:v>44434</c:v>
                </c:pt>
                <c:pt idx="66">
                  <c:v>44435</c:v>
                </c:pt>
                <c:pt idx="67">
                  <c:v>44436</c:v>
                </c:pt>
                <c:pt idx="68">
                  <c:v>44437</c:v>
                </c:pt>
                <c:pt idx="69">
                  <c:v>44438</c:v>
                </c:pt>
                <c:pt idx="70">
                  <c:v>44439</c:v>
                </c:pt>
                <c:pt idx="71">
                  <c:v>44440</c:v>
                </c:pt>
                <c:pt idx="72">
                  <c:v>44441</c:v>
                </c:pt>
                <c:pt idx="73">
                  <c:v>44442</c:v>
                </c:pt>
                <c:pt idx="74">
                  <c:v>44443</c:v>
                </c:pt>
                <c:pt idx="75">
                  <c:v>44444</c:v>
                </c:pt>
                <c:pt idx="76">
                  <c:v>44445</c:v>
                </c:pt>
                <c:pt idx="77">
                  <c:v>44446</c:v>
                </c:pt>
                <c:pt idx="78">
                  <c:v>44447</c:v>
                </c:pt>
                <c:pt idx="79">
                  <c:v>44448</c:v>
                </c:pt>
                <c:pt idx="80">
                  <c:v>44449</c:v>
                </c:pt>
                <c:pt idx="81">
                  <c:v>44450</c:v>
                </c:pt>
                <c:pt idx="82">
                  <c:v>44451</c:v>
                </c:pt>
                <c:pt idx="83">
                  <c:v>44452</c:v>
                </c:pt>
                <c:pt idx="84">
                  <c:v>44453</c:v>
                </c:pt>
                <c:pt idx="85">
                  <c:v>44454</c:v>
                </c:pt>
                <c:pt idx="86">
                  <c:v>44455</c:v>
                </c:pt>
                <c:pt idx="87">
                  <c:v>44456</c:v>
                </c:pt>
                <c:pt idx="88">
                  <c:v>44457</c:v>
                </c:pt>
                <c:pt idx="89">
                  <c:v>44458</c:v>
                </c:pt>
                <c:pt idx="90">
                  <c:v>44459</c:v>
                </c:pt>
                <c:pt idx="91">
                  <c:v>44460</c:v>
                </c:pt>
                <c:pt idx="92">
                  <c:v>44461</c:v>
                </c:pt>
                <c:pt idx="93">
                  <c:v>44462</c:v>
                </c:pt>
                <c:pt idx="94">
                  <c:v>44463</c:v>
                </c:pt>
                <c:pt idx="95">
                  <c:v>44464</c:v>
                </c:pt>
                <c:pt idx="96">
                  <c:v>44465</c:v>
                </c:pt>
                <c:pt idx="97">
                  <c:v>44466</c:v>
                </c:pt>
                <c:pt idx="98">
                  <c:v>44467</c:v>
                </c:pt>
                <c:pt idx="99">
                  <c:v>44468</c:v>
                </c:pt>
                <c:pt idx="100">
                  <c:v>44469</c:v>
                </c:pt>
                <c:pt idx="101">
                  <c:v>44470</c:v>
                </c:pt>
                <c:pt idx="102">
                  <c:v>44471</c:v>
                </c:pt>
                <c:pt idx="103">
                  <c:v>44472</c:v>
                </c:pt>
                <c:pt idx="104">
                  <c:v>44473</c:v>
                </c:pt>
                <c:pt idx="105">
                  <c:v>44474</c:v>
                </c:pt>
                <c:pt idx="106">
                  <c:v>44475</c:v>
                </c:pt>
                <c:pt idx="107">
                  <c:v>44476</c:v>
                </c:pt>
                <c:pt idx="108">
                  <c:v>44477</c:v>
                </c:pt>
                <c:pt idx="109">
                  <c:v>44478</c:v>
                </c:pt>
                <c:pt idx="110">
                  <c:v>44479</c:v>
                </c:pt>
                <c:pt idx="111">
                  <c:v>44480</c:v>
                </c:pt>
                <c:pt idx="112">
                  <c:v>44481</c:v>
                </c:pt>
                <c:pt idx="113">
                  <c:v>44482</c:v>
                </c:pt>
                <c:pt idx="114">
                  <c:v>44483</c:v>
                </c:pt>
                <c:pt idx="115">
                  <c:v>44484</c:v>
                </c:pt>
                <c:pt idx="116">
                  <c:v>44485</c:v>
                </c:pt>
                <c:pt idx="117">
                  <c:v>44486</c:v>
                </c:pt>
                <c:pt idx="118">
                  <c:v>44487</c:v>
                </c:pt>
                <c:pt idx="119">
                  <c:v>44488</c:v>
                </c:pt>
                <c:pt idx="120">
                  <c:v>44489</c:v>
                </c:pt>
                <c:pt idx="121">
                  <c:v>44490</c:v>
                </c:pt>
                <c:pt idx="122">
                  <c:v>44491</c:v>
                </c:pt>
                <c:pt idx="123">
                  <c:v>44492</c:v>
                </c:pt>
                <c:pt idx="124">
                  <c:v>44493</c:v>
                </c:pt>
                <c:pt idx="125">
                  <c:v>44494</c:v>
                </c:pt>
                <c:pt idx="126">
                  <c:v>44495</c:v>
                </c:pt>
                <c:pt idx="127">
                  <c:v>44496</c:v>
                </c:pt>
                <c:pt idx="128">
                  <c:v>44497</c:v>
                </c:pt>
                <c:pt idx="129">
                  <c:v>44498</c:v>
                </c:pt>
                <c:pt idx="130">
                  <c:v>44499</c:v>
                </c:pt>
                <c:pt idx="131">
                  <c:v>44500</c:v>
                </c:pt>
                <c:pt idx="132">
                  <c:v>44501</c:v>
                </c:pt>
                <c:pt idx="133">
                  <c:v>44502</c:v>
                </c:pt>
                <c:pt idx="134">
                  <c:v>44503</c:v>
                </c:pt>
                <c:pt idx="135">
                  <c:v>44504</c:v>
                </c:pt>
                <c:pt idx="136">
                  <c:v>44505</c:v>
                </c:pt>
                <c:pt idx="137">
                  <c:v>44506</c:v>
                </c:pt>
                <c:pt idx="138">
                  <c:v>44507</c:v>
                </c:pt>
                <c:pt idx="139">
                  <c:v>44508</c:v>
                </c:pt>
                <c:pt idx="140">
                  <c:v>44509</c:v>
                </c:pt>
                <c:pt idx="141">
                  <c:v>44510</c:v>
                </c:pt>
                <c:pt idx="142">
                  <c:v>44511</c:v>
                </c:pt>
                <c:pt idx="143">
                  <c:v>44512</c:v>
                </c:pt>
                <c:pt idx="144">
                  <c:v>44513</c:v>
                </c:pt>
                <c:pt idx="145">
                  <c:v>44514</c:v>
                </c:pt>
                <c:pt idx="146">
                  <c:v>44515</c:v>
                </c:pt>
                <c:pt idx="147">
                  <c:v>44516</c:v>
                </c:pt>
                <c:pt idx="148">
                  <c:v>44517</c:v>
                </c:pt>
                <c:pt idx="149">
                  <c:v>44518</c:v>
                </c:pt>
                <c:pt idx="150">
                  <c:v>44519</c:v>
                </c:pt>
                <c:pt idx="151">
                  <c:v>44520</c:v>
                </c:pt>
                <c:pt idx="152">
                  <c:v>44521</c:v>
                </c:pt>
                <c:pt idx="153">
                  <c:v>44522</c:v>
                </c:pt>
                <c:pt idx="154">
                  <c:v>44523</c:v>
                </c:pt>
                <c:pt idx="155">
                  <c:v>44524</c:v>
                </c:pt>
                <c:pt idx="156">
                  <c:v>44525</c:v>
                </c:pt>
                <c:pt idx="157">
                  <c:v>44526</c:v>
                </c:pt>
                <c:pt idx="158">
                  <c:v>44527</c:v>
                </c:pt>
                <c:pt idx="159">
                  <c:v>44528</c:v>
                </c:pt>
                <c:pt idx="160">
                  <c:v>44529</c:v>
                </c:pt>
                <c:pt idx="161">
                  <c:v>44530</c:v>
                </c:pt>
                <c:pt idx="162">
                  <c:v>44531</c:v>
                </c:pt>
                <c:pt idx="163">
                  <c:v>44532</c:v>
                </c:pt>
                <c:pt idx="164">
                  <c:v>44533</c:v>
                </c:pt>
                <c:pt idx="165">
                  <c:v>44534</c:v>
                </c:pt>
                <c:pt idx="166">
                  <c:v>44535</c:v>
                </c:pt>
                <c:pt idx="167">
                  <c:v>44536</c:v>
                </c:pt>
                <c:pt idx="168">
                  <c:v>44537</c:v>
                </c:pt>
                <c:pt idx="169">
                  <c:v>44538</c:v>
                </c:pt>
                <c:pt idx="170">
                  <c:v>44539</c:v>
                </c:pt>
                <c:pt idx="171">
                  <c:v>44540</c:v>
                </c:pt>
              </c:numCache>
            </c:numRef>
          </c:cat>
          <c:val>
            <c:numRef>
              <c:f>Sheet1!$B$135:$B$306</c:f>
              <c:numCache>
                <c:formatCode>General</c:formatCode>
                <c:ptCount val="172"/>
                <c:pt idx="0">
                  <c:v>2</c:v>
                </c:pt>
                <c:pt idx="1">
                  <c:v>0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  <c:pt idx="7">
                  <c:v>1</c:v>
                </c:pt>
                <c:pt idx="8">
                  <c:v>2</c:v>
                </c:pt>
                <c:pt idx="9">
                  <c:v>0</c:v>
                </c:pt>
                <c:pt idx="10">
                  <c:v>1</c:v>
                </c:pt>
                <c:pt idx="11">
                  <c:v>0</c:v>
                </c:pt>
                <c:pt idx="12">
                  <c:v>2</c:v>
                </c:pt>
                <c:pt idx="13">
                  <c:v>0</c:v>
                </c:pt>
                <c:pt idx="14">
                  <c:v>0</c:v>
                </c:pt>
                <c:pt idx="15">
                  <c:v>1</c:v>
                </c:pt>
                <c:pt idx="16">
                  <c:v>1</c:v>
                </c:pt>
                <c:pt idx="17">
                  <c:v>4</c:v>
                </c:pt>
                <c:pt idx="18">
                  <c:v>4</c:v>
                </c:pt>
                <c:pt idx="19">
                  <c:v>0</c:v>
                </c:pt>
                <c:pt idx="20">
                  <c:v>3</c:v>
                </c:pt>
                <c:pt idx="21">
                  <c:v>0</c:v>
                </c:pt>
                <c:pt idx="22">
                  <c:v>4</c:v>
                </c:pt>
                <c:pt idx="23">
                  <c:v>2</c:v>
                </c:pt>
                <c:pt idx="24">
                  <c:v>5</c:v>
                </c:pt>
                <c:pt idx="25">
                  <c:v>1</c:v>
                </c:pt>
                <c:pt idx="26">
                  <c:v>1</c:v>
                </c:pt>
                <c:pt idx="27">
                  <c:v>3</c:v>
                </c:pt>
                <c:pt idx="28">
                  <c:v>5</c:v>
                </c:pt>
                <c:pt idx="29">
                  <c:v>1</c:v>
                </c:pt>
                <c:pt idx="30">
                  <c:v>3</c:v>
                </c:pt>
                <c:pt idx="31">
                  <c:v>2</c:v>
                </c:pt>
                <c:pt idx="32">
                  <c:v>0</c:v>
                </c:pt>
                <c:pt idx="33">
                  <c:v>1</c:v>
                </c:pt>
                <c:pt idx="34">
                  <c:v>3</c:v>
                </c:pt>
                <c:pt idx="35">
                  <c:v>4</c:v>
                </c:pt>
                <c:pt idx="36">
                  <c:v>1</c:v>
                </c:pt>
                <c:pt idx="37">
                  <c:v>4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2</c:v>
                </c:pt>
                <c:pt idx="42">
                  <c:v>4</c:v>
                </c:pt>
                <c:pt idx="43">
                  <c:v>3</c:v>
                </c:pt>
                <c:pt idx="44">
                  <c:v>1</c:v>
                </c:pt>
                <c:pt idx="45">
                  <c:v>3</c:v>
                </c:pt>
                <c:pt idx="46">
                  <c:v>1</c:v>
                </c:pt>
                <c:pt idx="47">
                  <c:v>0</c:v>
                </c:pt>
                <c:pt idx="48">
                  <c:v>8</c:v>
                </c:pt>
                <c:pt idx="49">
                  <c:v>1</c:v>
                </c:pt>
                <c:pt idx="50">
                  <c:v>1</c:v>
                </c:pt>
                <c:pt idx="51">
                  <c:v>2</c:v>
                </c:pt>
                <c:pt idx="52">
                  <c:v>6</c:v>
                </c:pt>
                <c:pt idx="53">
                  <c:v>2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0</c:v>
                </c:pt>
                <c:pt idx="59">
                  <c:v>3</c:v>
                </c:pt>
                <c:pt idx="60">
                  <c:v>2</c:v>
                </c:pt>
                <c:pt idx="61">
                  <c:v>2</c:v>
                </c:pt>
                <c:pt idx="62">
                  <c:v>1</c:v>
                </c:pt>
                <c:pt idx="63">
                  <c:v>3</c:v>
                </c:pt>
                <c:pt idx="64">
                  <c:v>5</c:v>
                </c:pt>
                <c:pt idx="65">
                  <c:v>2</c:v>
                </c:pt>
                <c:pt idx="66">
                  <c:v>2</c:v>
                </c:pt>
                <c:pt idx="67">
                  <c:v>0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2</c:v>
                </c:pt>
                <c:pt idx="72">
                  <c:v>5</c:v>
                </c:pt>
                <c:pt idx="73">
                  <c:v>6</c:v>
                </c:pt>
                <c:pt idx="74">
                  <c:v>5</c:v>
                </c:pt>
                <c:pt idx="75">
                  <c:v>1</c:v>
                </c:pt>
                <c:pt idx="76">
                  <c:v>5</c:v>
                </c:pt>
                <c:pt idx="77">
                  <c:v>4</c:v>
                </c:pt>
                <c:pt idx="78">
                  <c:v>1</c:v>
                </c:pt>
                <c:pt idx="79">
                  <c:v>3</c:v>
                </c:pt>
                <c:pt idx="80">
                  <c:v>2</c:v>
                </c:pt>
                <c:pt idx="81">
                  <c:v>0</c:v>
                </c:pt>
                <c:pt idx="82">
                  <c:v>3</c:v>
                </c:pt>
                <c:pt idx="83">
                  <c:v>2</c:v>
                </c:pt>
                <c:pt idx="84">
                  <c:v>3</c:v>
                </c:pt>
                <c:pt idx="85">
                  <c:v>5</c:v>
                </c:pt>
                <c:pt idx="86">
                  <c:v>7</c:v>
                </c:pt>
                <c:pt idx="87">
                  <c:v>4</c:v>
                </c:pt>
                <c:pt idx="88">
                  <c:v>2</c:v>
                </c:pt>
                <c:pt idx="89">
                  <c:v>6</c:v>
                </c:pt>
                <c:pt idx="90">
                  <c:v>8</c:v>
                </c:pt>
                <c:pt idx="91">
                  <c:v>9</c:v>
                </c:pt>
                <c:pt idx="92">
                  <c:v>8</c:v>
                </c:pt>
                <c:pt idx="93">
                  <c:v>7</c:v>
                </c:pt>
                <c:pt idx="94">
                  <c:v>5</c:v>
                </c:pt>
                <c:pt idx="95">
                  <c:v>4</c:v>
                </c:pt>
                <c:pt idx="96">
                  <c:v>2</c:v>
                </c:pt>
                <c:pt idx="97">
                  <c:v>7</c:v>
                </c:pt>
                <c:pt idx="98">
                  <c:v>6</c:v>
                </c:pt>
                <c:pt idx="99">
                  <c:v>9</c:v>
                </c:pt>
                <c:pt idx="100">
                  <c:v>12</c:v>
                </c:pt>
                <c:pt idx="101">
                  <c:v>11</c:v>
                </c:pt>
                <c:pt idx="102">
                  <c:v>4</c:v>
                </c:pt>
                <c:pt idx="103">
                  <c:v>7</c:v>
                </c:pt>
                <c:pt idx="104">
                  <c:v>9</c:v>
                </c:pt>
                <c:pt idx="105">
                  <c:v>13</c:v>
                </c:pt>
                <c:pt idx="106">
                  <c:v>13</c:v>
                </c:pt>
                <c:pt idx="107">
                  <c:v>16</c:v>
                </c:pt>
                <c:pt idx="108">
                  <c:v>10</c:v>
                </c:pt>
                <c:pt idx="109">
                  <c:v>8</c:v>
                </c:pt>
                <c:pt idx="110">
                  <c:v>5</c:v>
                </c:pt>
                <c:pt idx="111">
                  <c:v>19</c:v>
                </c:pt>
                <c:pt idx="112">
                  <c:v>31</c:v>
                </c:pt>
                <c:pt idx="113">
                  <c:v>18</c:v>
                </c:pt>
                <c:pt idx="114">
                  <c:v>19</c:v>
                </c:pt>
                <c:pt idx="115">
                  <c:v>14</c:v>
                </c:pt>
                <c:pt idx="116">
                  <c:v>9</c:v>
                </c:pt>
                <c:pt idx="117">
                  <c:v>13</c:v>
                </c:pt>
                <c:pt idx="118">
                  <c:v>39</c:v>
                </c:pt>
                <c:pt idx="119">
                  <c:v>55</c:v>
                </c:pt>
                <c:pt idx="120">
                  <c:v>50</c:v>
                </c:pt>
                <c:pt idx="121">
                  <c:v>53</c:v>
                </c:pt>
                <c:pt idx="122">
                  <c:v>46</c:v>
                </c:pt>
                <c:pt idx="123">
                  <c:v>28</c:v>
                </c:pt>
                <c:pt idx="124">
                  <c:v>21</c:v>
                </c:pt>
                <c:pt idx="125">
                  <c:v>80</c:v>
                </c:pt>
                <c:pt idx="126">
                  <c:v>86</c:v>
                </c:pt>
                <c:pt idx="127">
                  <c:v>64</c:v>
                </c:pt>
                <c:pt idx="128">
                  <c:v>41</c:v>
                </c:pt>
                <c:pt idx="129">
                  <c:v>82</c:v>
                </c:pt>
                <c:pt idx="130">
                  <c:v>54</c:v>
                </c:pt>
                <c:pt idx="131">
                  <c:v>42</c:v>
                </c:pt>
                <c:pt idx="132">
                  <c:v>135</c:v>
                </c:pt>
                <c:pt idx="133">
                  <c:v>129</c:v>
                </c:pt>
                <c:pt idx="134">
                  <c:v>105</c:v>
                </c:pt>
                <c:pt idx="135">
                  <c:v>115</c:v>
                </c:pt>
                <c:pt idx="136">
                  <c:v>132</c:v>
                </c:pt>
                <c:pt idx="137">
                  <c:v>55</c:v>
                </c:pt>
                <c:pt idx="138">
                  <c:v>39</c:v>
                </c:pt>
                <c:pt idx="139">
                  <c:v>129</c:v>
                </c:pt>
                <c:pt idx="140">
                  <c:v>149</c:v>
                </c:pt>
                <c:pt idx="141">
                  <c:v>143</c:v>
                </c:pt>
                <c:pt idx="142">
                  <c:v>121</c:v>
                </c:pt>
                <c:pt idx="143">
                  <c:v>170</c:v>
                </c:pt>
                <c:pt idx="144">
                  <c:v>96</c:v>
                </c:pt>
                <c:pt idx="145">
                  <c:v>53</c:v>
                </c:pt>
                <c:pt idx="146">
                  <c:v>166</c:v>
                </c:pt>
                <c:pt idx="147">
                  <c:v>199</c:v>
                </c:pt>
                <c:pt idx="148">
                  <c:v>140</c:v>
                </c:pt>
                <c:pt idx="149">
                  <c:v>165</c:v>
                </c:pt>
                <c:pt idx="150">
                  <c:v>253</c:v>
                </c:pt>
                <c:pt idx="151">
                  <c:v>125</c:v>
                </c:pt>
                <c:pt idx="152">
                  <c:v>91</c:v>
                </c:pt>
                <c:pt idx="153">
                  <c:v>203</c:v>
                </c:pt>
                <c:pt idx="154">
                  <c:v>215</c:v>
                </c:pt>
                <c:pt idx="155">
                  <c:v>182</c:v>
                </c:pt>
                <c:pt idx="156">
                  <c:v>259</c:v>
                </c:pt>
                <c:pt idx="157">
                  <c:v>156</c:v>
                </c:pt>
                <c:pt idx="158">
                  <c:v>117</c:v>
                </c:pt>
                <c:pt idx="159">
                  <c:v>83</c:v>
                </c:pt>
                <c:pt idx="160">
                  <c:v>210</c:v>
                </c:pt>
                <c:pt idx="161">
                  <c:v>192</c:v>
                </c:pt>
                <c:pt idx="162">
                  <c:v>170</c:v>
                </c:pt>
                <c:pt idx="163">
                  <c:v>130</c:v>
                </c:pt>
                <c:pt idx="164">
                  <c:v>159</c:v>
                </c:pt>
                <c:pt idx="165">
                  <c:v>99</c:v>
                </c:pt>
                <c:pt idx="166">
                  <c:v>65</c:v>
                </c:pt>
                <c:pt idx="167">
                  <c:v>198</c:v>
                </c:pt>
                <c:pt idx="168">
                  <c:v>163</c:v>
                </c:pt>
                <c:pt idx="169">
                  <c:v>127</c:v>
                </c:pt>
                <c:pt idx="170">
                  <c:v>104</c:v>
                </c:pt>
                <c:pt idx="17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3F-4C94-8915-777191685E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17147840"/>
        <c:axId val="419321824"/>
      </c:barChart>
      <c:dateAx>
        <c:axId val="417147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9321824"/>
        <c:crosses val="autoZero"/>
        <c:auto val="1"/>
        <c:lblOffset val="100"/>
        <c:baseTimeUnit val="days"/>
        <c:majorUnit val="1"/>
        <c:majorTimeUnit val="days"/>
      </c:dateAx>
      <c:valAx>
        <c:axId val="419321824"/>
        <c:scaling>
          <c:orientation val="minMax"/>
          <c:min val="0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714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19856463840257E-2"/>
          <c:y val="1.7338673528478215E-2"/>
          <c:w val="0.80334957098880577"/>
          <c:h val="0.7587762916834988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rgbClr val="00B0F0"/>
              </a:solidFill>
              <a:prstDash val="sysDash"/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List1!$O$2:$AC$2</c:f>
              <c:numCache>
                <c:formatCode>General</c:formatCode>
                <c:ptCount val="15"/>
                <c:pt idx="0">
                  <c:v>7.0813892999999997</c:v>
                </c:pt>
                <c:pt idx="1">
                  <c:v>20.4135758</c:v>
                </c:pt>
                <c:pt idx="2">
                  <c:v>37.881037399999997</c:v>
                </c:pt>
                <c:pt idx="3">
                  <c:v>44.560493999999998</c:v>
                </c:pt>
                <c:pt idx="4">
                  <c:v>56.181843499999999</c:v>
                </c:pt>
                <c:pt idx="5">
                  <c:v>118.0980933</c:v>
                </c:pt>
                <c:pt idx="6">
                  <c:v>219.74093859999999</c:v>
                </c:pt>
                <c:pt idx="7">
                  <c:v>366.19004589999997</c:v>
                </c:pt>
                <c:pt idx="8">
                  <c:v>386.19500060000001</c:v>
                </c:pt>
                <c:pt idx="9">
                  <c:v>335.96207240000001</c:v>
                </c:pt>
                <c:pt idx="10">
                  <c:v>216.1883479</c:v>
                </c:pt>
                <c:pt idx="11">
                  <c:v>145.3914226</c:v>
                </c:pt>
                <c:pt idx="12">
                  <c:v>121.4388146</c:v>
                </c:pt>
                <c:pt idx="13">
                  <c:v>109.0756231</c:v>
                </c:pt>
                <c:pt idx="14">
                  <c:v>129.31209079999999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F6-4753-91BA-05F66EF54DB5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List1!$O$3:$AC$3</c:f>
              <c:numCache>
                <c:formatCode>General</c:formatCode>
                <c:ptCount val="15"/>
                <c:pt idx="0">
                  <c:v>2.3042324000000001</c:v>
                </c:pt>
                <c:pt idx="1">
                  <c:v>3.2274375000000002</c:v>
                </c:pt>
                <c:pt idx="2">
                  <c:v>3.6898892999999999</c:v>
                </c:pt>
                <c:pt idx="3">
                  <c:v>6.3059362999999999</c:v>
                </c:pt>
                <c:pt idx="4">
                  <c:v>7.2316035999999997</c:v>
                </c:pt>
                <c:pt idx="5">
                  <c:v>10.3165963</c:v>
                </c:pt>
                <c:pt idx="6">
                  <c:v>16.952130199999999</c:v>
                </c:pt>
                <c:pt idx="7">
                  <c:v>39.331639699999997</c:v>
                </c:pt>
                <c:pt idx="8">
                  <c:v>58.661891300000001</c:v>
                </c:pt>
                <c:pt idx="9">
                  <c:v>105.08048700000001</c:v>
                </c:pt>
                <c:pt idx="10">
                  <c:v>118.37780619999999</c:v>
                </c:pt>
                <c:pt idx="11">
                  <c:v>157.59061460000001</c:v>
                </c:pt>
                <c:pt idx="12">
                  <c:v>178.91197310000001</c:v>
                </c:pt>
                <c:pt idx="13">
                  <c:v>154.46367380000001</c:v>
                </c:pt>
                <c:pt idx="14">
                  <c:v>120.1270358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F6-4753-91BA-05F66EF54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445264"/>
        <c:axId val="494149648"/>
      </c:lineChart>
      <c:catAx>
        <c:axId val="4884452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94149648"/>
        <c:crosses val="autoZero"/>
        <c:auto val="1"/>
        <c:lblAlgn val="ctr"/>
        <c:lblOffset val="100"/>
        <c:tickLblSkip val="1"/>
        <c:noMultiLvlLbl val="0"/>
      </c:catAx>
      <c:valAx>
        <c:axId val="49414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88445264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809610965008587"/>
          <c:y val="0.27545860500728103"/>
          <c:w val="0.14190389034991419"/>
          <c:h val="0.494479108247798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1"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265896097904626E-2"/>
          <c:y val="0.11530977652557951"/>
          <c:w val="0.91692139603581668"/>
          <c:h val="0.7134466646044589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 w="19050">
              <a:solidFill>
                <a:srgbClr val="C00000"/>
              </a:solidFill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Sheet1!$A$135:$A$306</c:f>
              <c:numCache>
                <c:formatCode>m/d/yyyy</c:formatCode>
                <c:ptCount val="172"/>
                <c:pt idx="0">
                  <c:v>44364</c:v>
                </c:pt>
                <c:pt idx="1">
                  <c:v>44365</c:v>
                </c:pt>
                <c:pt idx="2">
                  <c:v>44366</c:v>
                </c:pt>
                <c:pt idx="3">
                  <c:v>44367</c:v>
                </c:pt>
                <c:pt idx="4">
                  <c:v>44369</c:v>
                </c:pt>
                <c:pt idx="5">
                  <c:v>44370</c:v>
                </c:pt>
                <c:pt idx="6">
                  <c:v>44371</c:v>
                </c:pt>
                <c:pt idx="7">
                  <c:v>44373</c:v>
                </c:pt>
                <c:pt idx="8">
                  <c:v>44374</c:v>
                </c:pt>
                <c:pt idx="9">
                  <c:v>44375</c:v>
                </c:pt>
                <c:pt idx="10">
                  <c:v>44376</c:v>
                </c:pt>
                <c:pt idx="11">
                  <c:v>44378</c:v>
                </c:pt>
                <c:pt idx="12">
                  <c:v>44379</c:v>
                </c:pt>
                <c:pt idx="13">
                  <c:v>44381</c:v>
                </c:pt>
                <c:pt idx="14">
                  <c:v>44382</c:v>
                </c:pt>
                <c:pt idx="15">
                  <c:v>44383</c:v>
                </c:pt>
                <c:pt idx="16">
                  <c:v>44384</c:v>
                </c:pt>
                <c:pt idx="17">
                  <c:v>44385</c:v>
                </c:pt>
                <c:pt idx="18">
                  <c:v>44386</c:v>
                </c:pt>
                <c:pt idx="19">
                  <c:v>44387</c:v>
                </c:pt>
                <c:pt idx="20">
                  <c:v>44389</c:v>
                </c:pt>
                <c:pt idx="21">
                  <c:v>44390</c:v>
                </c:pt>
                <c:pt idx="22">
                  <c:v>44391</c:v>
                </c:pt>
                <c:pt idx="23">
                  <c:v>44392</c:v>
                </c:pt>
                <c:pt idx="24">
                  <c:v>44393</c:v>
                </c:pt>
                <c:pt idx="25">
                  <c:v>44394</c:v>
                </c:pt>
                <c:pt idx="26">
                  <c:v>44395</c:v>
                </c:pt>
                <c:pt idx="27">
                  <c:v>44396</c:v>
                </c:pt>
                <c:pt idx="28">
                  <c:v>44397</c:v>
                </c:pt>
                <c:pt idx="29">
                  <c:v>44398</c:v>
                </c:pt>
                <c:pt idx="30">
                  <c:v>44399</c:v>
                </c:pt>
                <c:pt idx="31">
                  <c:v>44400</c:v>
                </c:pt>
                <c:pt idx="32">
                  <c:v>44401</c:v>
                </c:pt>
                <c:pt idx="33">
                  <c:v>44402</c:v>
                </c:pt>
                <c:pt idx="34">
                  <c:v>44403</c:v>
                </c:pt>
                <c:pt idx="35">
                  <c:v>44404</c:v>
                </c:pt>
                <c:pt idx="36">
                  <c:v>44405</c:v>
                </c:pt>
                <c:pt idx="37">
                  <c:v>44406</c:v>
                </c:pt>
                <c:pt idx="38">
                  <c:v>44407</c:v>
                </c:pt>
                <c:pt idx="39">
                  <c:v>44408</c:v>
                </c:pt>
                <c:pt idx="40">
                  <c:v>44409</c:v>
                </c:pt>
                <c:pt idx="41">
                  <c:v>44410</c:v>
                </c:pt>
                <c:pt idx="42">
                  <c:v>44411</c:v>
                </c:pt>
                <c:pt idx="43">
                  <c:v>44412</c:v>
                </c:pt>
                <c:pt idx="44">
                  <c:v>44413</c:v>
                </c:pt>
                <c:pt idx="45">
                  <c:v>44414</c:v>
                </c:pt>
                <c:pt idx="46">
                  <c:v>44415</c:v>
                </c:pt>
                <c:pt idx="47">
                  <c:v>44416</c:v>
                </c:pt>
                <c:pt idx="48">
                  <c:v>44417</c:v>
                </c:pt>
                <c:pt idx="49">
                  <c:v>44418</c:v>
                </c:pt>
                <c:pt idx="50">
                  <c:v>44419</c:v>
                </c:pt>
                <c:pt idx="51">
                  <c:v>44420</c:v>
                </c:pt>
                <c:pt idx="52">
                  <c:v>44421</c:v>
                </c:pt>
                <c:pt idx="53">
                  <c:v>44422</c:v>
                </c:pt>
                <c:pt idx="54">
                  <c:v>44423</c:v>
                </c:pt>
                <c:pt idx="55">
                  <c:v>44424</c:v>
                </c:pt>
                <c:pt idx="56">
                  <c:v>44425</c:v>
                </c:pt>
                <c:pt idx="57">
                  <c:v>44426</c:v>
                </c:pt>
                <c:pt idx="58">
                  <c:v>44427</c:v>
                </c:pt>
                <c:pt idx="59">
                  <c:v>44428</c:v>
                </c:pt>
                <c:pt idx="60">
                  <c:v>44429</c:v>
                </c:pt>
                <c:pt idx="61">
                  <c:v>44430</c:v>
                </c:pt>
                <c:pt idx="62">
                  <c:v>44431</c:v>
                </c:pt>
                <c:pt idx="63">
                  <c:v>44432</c:v>
                </c:pt>
                <c:pt idx="64">
                  <c:v>44433</c:v>
                </c:pt>
                <c:pt idx="65">
                  <c:v>44434</c:v>
                </c:pt>
                <c:pt idx="66">
                  <c:v>44435</c:v>
                </c:pt>
                <c:pt idx="67">
                  <c:v>44436</c:v>
                </c:pt>
                <c:pt idx="68">
                  <c:v>44437</c:v>
                </c:pt>
                <c:pt idx="69">
                  <c:v>44438</c:v>
                </c:pt>
                <c:pt idx="70">
                  <c:v>44439</c:v>
                </c:pt>
                <c:pt idx="71">
                  <c:v>44440</c:v>
                </c:pt>
                <c:pt idx="72">
                  <c:v>44441</c:v>
                </c:pt>
                <c:pt idx="73">
                  <c:v>44442</c:v>
                </c:pt>
                <c:pt idx="74">
                  <c:v>44443</c:v>
                </c:pt>
                <c:pt idx="75">
                  <c:v>44444</c:v>
                </c:pt>
                <c:pt idx="76">
                  <c:v>44445</c:v>
                </c:pt>
                <c:pt idx="77">
                  <c:v>44446</c:v>
                </c:pt>
                <c:pt idx="78">
                  <c:v>44447</c:v>
                </c:pt>
                <c:pt idx="79">
                  <c:v>44448</c:v>
                </c:pt>
                <c:pt idx="80">
                  <c:v>44449</c:v>
                </c:pt>
                <c:pt idx="81">
                  <c:v>44450</c:v>
                </c:pt>
                <c:pt idx="82">
                  <c:v>44451</c:v>
                </c:pt>
                <c:pt idx="83">
                  <c:v>44452</c:v>
                </c:pt>
                <c:pt idx="84">
                  <c:v>44453</c:v>
                </c:pt>
                <c:pt idx="85">
                  <c:v>44454</c:v>
                </c:pt>
                <c:pt idx="86">
                  <c:v>44455</c:v>
                </c:pt>
                <c:pt idx="87">
                  <c:v>44456</c:v>
                </c:pt>
                <c:pt idx="88">
                  <c:v>44457</c:v>
                </c:pt>
                <c:pt idx="89">
                  <c:v>44458</c:v>
                </c:pt>
                <c:pt idx="90">
                  <c:v>44459</c:v>
                </c:pt>
                <c:pt idx="91">
                  <c:v>44460</c:v>
                </c:pt>
                <c:pt idx="92">
                  <c:v>44461</c:v>
                </c:pt>
                <c:pt idx="93">
                  <c:v>44462</c:v>
                </c:pt>
                <c:pt idx="94">
                  <c:v>44463</c:v>
                </c:pt>
                <c:pt idx="95">
                  <c:v>44464</c:v>
                </c:pt>
                <c:pt idx="96">
                  <c:v>44465</c:v>
                </c:pt>
                <c:pt idx="97">
                  <c:v>44466</c:v>
                </c:pt>
                <c:pt idx="98">
                  <c:v>44467</c:v>
                </c:pt>
                <c:pt idx="99">
                  <c:v>44468</c:v>
                </c:pt>
                <c:pt idx="100">
                  <c:v>44469</c:v>
                </c:pt>
                <c:pt idx="101">
                  <c:v>44470</c:v>
                </c:pt>
                <c:pt idx="102">
                  <c:v>44471</c:v>
                </c:pt>
                <c:pt idx="103">
                  <c:v>44472</c:v>
                </c:pt>
                <c:pt idx="104">
                  <c:v>44473</c:v>
                </c:pt>
                <c:pt idx="105">
                  <c:v>44474</c:v>
                </c:pt>
                <c:pt idx="106">
                  <c:v>44475</c:v>
                </c:pt>
                <c:pt idx="107">
                  <c:v>44476</c:v>
                </c:pt>
                <c:pt idx="108">
                  <c:v>44477</c:v>
                </c:pt>
                <c:pt idx="109">
                  <c:v>44478</c:v>
                </c:pt>
                <c:pt idx="110">
                  <c:v>44479</c:v>
                </c:pt>
                <c:pt idx="111">
                  <c:v>44480</c:v>
                </c:pt>
                <c:pt idx="112">
                  <c:v>44481</c:v>
                </c:pt>
                <c:pt idx="113">
                  <c:v>44482</c:v>
                </c:pt>
                <c:pt idx="114">
                  <c:v>44483</c:v>
                </c:pt>
                <c:pt idx="115">
                  <c:v>44484</c:v>
                </c:pt>
                <c:pt idx="116">
                  <c:v>44485</c:v>
                </c:pt>
                <c:pt idx="117">
                  <c:v>44486</c:v>
                </c:pt>
                <c:pt idx="118">
                  <c:v>44487</c:v>
                </c:pt>
                <c:pt idx="119">
                  <c:v>44488</c:v>
                </c:pt>
                <c:pt idx="120">
                  <c:v>44489</c:v>
                </c:pt>
                <c:pt idx="121">
                  <c:v>44490</c:v>
                </c:pt>
                <c:pt idx="122">
                  <c:v>44491</c:v>
                </c:pt>
                <c:pt idx="123">
                  <c:v>44492</c:v>
                </c:pt>
                <c:pt idx="124">
                  <c:v>44493</c:v>
                </c:pt>
                <c:pt idx="125">
                  <c:v>44494</c:v>
                </c:pt>
                <c:pt idx="126">
                  <c:v>44495</c:v>
                </c:pt>
                <c:pt idx="127">
                  <c:v>44496</c:v>
                </c:pt>
                <c:pt idx="128">
                  <c:v>44497</c:v>
                </c:pt>
                <c:pt idx="129">
                  <c:v>44498</c:v>
                </c:pt>
                <c:pt idx="130">
                  <c:v>44499</c:v>
                </c:pt>
                <c:pt idx="131">
                  <c:v>44500</c:v>
                </c:pt>
                <c:pt idx="132">
                  <c:v>44501</c:v>
                </c:pt>
                <c:pt idx="133">
                  <c:v>44502</c:v>
                </c:pt>
                <c:pt idx="134">
                  <c:v>44503</c:v>
                </c:pt>
                <c:pt idx="135">
                  <c:v>44504</c:v>
                </c:pt>
                <c:pt idx="136">
                  <c:v>44505</c:v>
                </c:pt>
                <c:pt idx="137">
                  <c:v>44506</c:v>
                </c:pt>
                <c:pt idx="138">
                  <c:v>44507</c:v>
                </c:pt>
                <c:pt idx="139">
                  <c:v>44508</c:v>
                </c:pt>
                <c:pt idx="140">
                  <c:v>44509</c:v>
                </c:pt>
                <c:pt idx="141">
                  <c:v>44510</c:v>
                </c:pt>
                <c:pt idx="142">
                  <c:v>44511</c:v>
                </c:pt>
                <c:pt idx="143">
                  <c:v>44512</c:v>
                </c:pt>
                <c:pt idx="144">
                  <c:v>44513</c:v>
                </c:pt>
                <c:pt idx="145">
                  <c:v>44514</c:v>
                </c:pt>
                <c:pt idx="146">
                  <c:v>44515</c:v>
                </c:pt>
                <c:pt idx="147">
                  <c:v>44516</c:v>
                </c:pt>
                <c:pt idx="148">
                  <c:v>44517</c:v>
                </c:pt>
                <c:pt idx="149">
                  <c:v>44518</c:v>
                </c:pt>
                <c:pt idx="150">
                  <c:v>44519</c:v>
                </c:pt>
                <c:pt idx="151">
                  <c:v>44520</c:v>
                </c:pt>
                <c:pt idx="152">
                  <c:v>44521</c:v>
                </c:pt>
                <c:pt idx="153">
                  <c:v>44522</c:v>
                </c:pt>
                <c:pt idx="154">
                  <c:v>44523</c:v>
                </c:pt>
                <c:pt idx="155">
                  <c:v>44524</c:v>
                </c:pt>
                <c:pt idx="156">
                  <c:v>44525</c:v>
                </c:pt>
                <c:pt idx="157">
                  <c:v>44526</c:v>
                </c:pt>
                <c:pt idx="158">
                  <c:v>44527</c:v>
                </c:pt>
                <c:pt idx="159">
                  <c:v>44528</c:v>
                </c:pt>
                <c:pt idx="160">
                  <c:v>44529</c:v>
                </c:pt>
                <c:pt idx="161">
                  <c:v>44530</c:v>
                </c:pt>
                <c:pt idx="162">
                  <c:v>44531</c:v>
                </c:pt>
                <c:pt idx="163">
                  <c:v>44532</c:v>
                </c:pt>
                <c:pt idx="164">
                  <c:v>44533</c:v>
                </c:pt>
                <c:pt idx="165">
                  <c:v>44534</c:v>
                </c:pt>
                <c:pt idx="166">
                  <c:v>44535</c:v>
                </c:pt>
                <c:pt idx="167">
                  <c:v>44536</c:v>
                </c:pt>
                <c:pt idx="168">
                  <c:v>44537</c:v>
                </c:pt>
                <c:pt idx="169">
                  <c:v>44538</c:v>
                </c:pt>
                <c:pt idx="170">
                  <c:v>44539</c:v>
                </c:pt>
                <c:pt idx="171">
                  <c:v>44540</c:v>
                </c:pt>
              </c:numCache>
            </c:numRef>
          </c:cat>
          <c:val>
            <c:numRef>
              <c:f>Sheet1!$B$135:$B$306</c:f>
              <c:numCache>
                <c:formatCode>General</c:formatCode>
                <c:ptCount val="172"/>
                <c:pt idx="0">
                  <c:v>4</c:v>
                </c:pt>
                <c:pt idx="1">
                  <c:v>4</c:v>
                </c:pt>
                <c:pt idx="2">
                  <c:v>2</c:v>
                </c:pt>
                <c:pt idx="3">
                  <c:v>1</c:v>
                </c:pt>
                <c:pt idx="4">
                  <c:v>1</c:v>
                </c:pt>
                <c:pt idx="5">
                  <c:v>4</c:v>
                </c:pt>
                <c:pt idx="6">
                  <c:v>3</c:v>
                </c:pt>
                <c:pt idx="7">
                  <c:v>1</c:v>
                </c:pt>
                <c:pt idx="8">
                  <c:v>3</c:v>
                </c:pt>
                <c:pt idx="9">
                  <c:v>1</c:v>
                </c:pt>
                <c:pt idx="10">
                  <c:v>3</c:v>
                </c:pt>
                <c:pt idx="11">
                  <c:v>2</c:v>
                </c:pt>
                <c:pt idx="12">
                  <c:v>4</c:v>
                </c:pt>
                <c:pt idx="13">
                  <c:v>2</c:v>
                </c:pt>
                <c:pt idx="14">
                  <c:v>4</c:v>
                </c:pt>
                <c:pt idx="15">
                  <c:v>1</c:v>
                </c:pt>
                <c:pt idx="16">
                  <c:v>1</c:v>
                </c:pt>
                <c:pt idx="17">
                  <c:v>4</c:v>
                </c:pt>
                <c:pt idx="18">
                  <c:v>7</c:v>
                </c:pt>
                <c:pt idx="19">
                  <c:v>1</c:v>
                </c:pt>
                <c:pt idx="20">
                  <c:v>7</c:v>
                </c:pt>
                <c:pt idx="21">
                  <c:v>4</c:v>
                </c:pt>
                <c:pt idx="22">
                  <c:v>7</c:v>
                </c:pt>
                <c:pt idx="23">
                  <c:v>5</c:v>
                </c:pt>
                <c:pt idx="24">
                  <c:v>8</c:v>
                </c:pt>
                <c:pt idx="25">
                  <c:v>3</c:v>
                </c:pt>
                <c:pt idx="26">
                  <c:v>4</c:v>
                </c:pt>
                <c:pt idx="27">
                  <c:v>10</c:v>
                </c:pt>
                <c:pt idx="28">
                  <c:v>8</c:v>
                </c:pt>
                <c:pt idx="29">
                  <c:v>7</c:v>
                </c:pt>
                <c:pt idx="30">
                  <c:v>7</c:v>
                </c:pt>
                <c:pt idx="31">
                  <c:v>6</c:v>
                </c:pt>
                <c:pt idx="32">
                  <c:v>1</c:v>
                </c:pt>
                <c:pt idx="33">
                  <c:v>3</c:v>
                </c:pt>
                <c:pt idx="34">
                  <c:v>9</c:v>
                </c:pt>
                <c:pt idx="35">
                  <c:v>5</c:v>
                </c:pt>
                <c:pt idx="36">
                  <c:v>2</c:v>
                </c:pt>
                <c:pt idx="37">
                  <c:v>8</c:v>
                </c:pt>
                <c:pt idx="38">
                  <c:v>4</c:v>
                </c:pt>
                <c:pt idx="39">
                  <c:v>2</c:v>
                </c:pt>
                <c:pt idx="40">
                  <c:v>1</c:v>
                </c:pt>
                <c:pt idx="41">
                  <c:v>2</c:v>
                </c:pt>
                <c:pt idx="42">
                  <c:v>6</c:v>
                </c:pt>
                <c:pt idx="43">
                  <c:v>11</c:v>
                </c:pt>
                <c:pt idx="44">
                  <c:v>3</c:v>
                </c:pt>
                <c:pt idx="45">
                  <c:v>6</c:v>
                </c:pt>
                <c:pt idx="46">
                  <c:v>1</c:v>
                </c:pt>
                <c:pt idx="47">
                  <c:v>3</c:v>
                </c:pt>
                <c:pt idx="48">
                  <c:v>12</c:v>
                </c:pt>
                <c:pt idx="49">
                  <c:v>3</c:v>
                </c:pt>
                <c:pt idx="50">
                  <c:v>7</c:v>
                </c:pt>
                <c:pt idx="51">
                  <c:v>4</c:v>
                </c:pt>
                <c:pt idx="52">
                  <c:v>9</c:v>
                </c:pt>
                <c:pt idx="53">
                  <c:v>5</c:v>
                </c:pt>
                <c:pt idx="54">
                  <c:v>2</c:v>
                </c:pt>
                <c:pt idx="55">
                  <c:v>7</c:v>
                </c:pt>
                <c:pt idx="56">
                  <c:v>4</c:v>
                </c:pt>
                <c:pt idx="57">
                  <c:v>3</c:v>
                </c:pt>
                <c:pt idx="58">
                  <c:v>3</c:v>
                </c:pt>
                <c:pt idx="59">
                  <c:v>4</c:v>
                </c:pt>
                <c:pt idx="60">
                  <c:v>2</c:v>
                </c:pt>
                <c:pt idx="61">
                  <c:v>3</c:v>
                </c:pt>
                <c:pt idx="62">
                  <c:v>8</c:v>
                </c:pt>
                <c:pt idx="63">
                  <c:v>5</c:v>
                </c:pt>
                <c:pt idx="64">
                  <c:v>6</c:v>
                </c:pt>
                <c:pt idx="65">
                  <c:v>5</c:v>
                </c:pt>
                <c:pt idx="66">
                  <c:v>4</c:v>
                </c:pt>
                <c:pt idx="67">
                  <c:v>3</c:v>
                </c:pt>
                <c:pt idx="68">
                  <c:v>2</c:v>
                </c:pt>
                <c:pt idx="69">
                  <c:v>1</c:v>
                </c:pt>
                <c:pt idx="70">
                  <c:v>7</c:v>
                </c:pt>
                <c:pt idx="71">
                  <c:v>7</c:v>
                </c:pt>
                <c:pt idx="72">
                  <c:v>12</c:v>
                </c:pt>
                <c:pt idx="73">
                  <c:v>13</c:v>
                </c:pt>
                <c:pt idx="74">
                  <c:v>9</c:v>
                </c:pt>
                <c:pt idx="75">
                  <c:v>3</c:v>
                </c:pt>
                <c:pt idx="76">
                  <c:v>7</c:v>
                </c:pt>
                <c:pt idx="77">
                  <c:v>12</c:v>
                </c:pt>
                <c:pt idx="78">
                  <c:v>2</c:v>
                </c:pt>
                <c:pt idx="79">
                  <c:v>7</c:v>
                </c:pt>
                <c:pt idx="80">
                  <c:v>5</c:v>
                </c:pt>
                <c:pt idx="81">
                  <c:v>4</c:v>
                </c:pt>
                <c:pt idx="82">
                  <c:v>5</c:v>
                </c:pt>
                <c:pt idx="83">
                  <c:v>9</c:v>
                </c:pt>
                <c:pt idx="84">
                  <c:v>10</c:v>
                </c:pt>
                <c:pt idx="85">
                  <c:v>8</c:v>
                </c:pt>
                <c:pt idx="86">
                  <c:v>16</c:v>
                </c:pt>
                <c:pt idx="87">
                  <c:v>12</c:v>
                </c:pt>
                <c:pt idx="88">
                  <c:v>5</c:v>
                </c:pt>
                <c:pt idx="89">
                  <c:v>9</c:v>
                </c:pt>
                <c:pt idx="90">
                  <c:v>18</c:v>
                </c:pt>
                <c:pt idx="91">
                  <c:v>19</c:v>
                </c:pt>
                <c:pt idx="92">
                  <c:v>17</c:v>
                </c:pt>
                <c:pt idx="93">
                  <c:v>14</c:v>
                </c:pt>
                <c:pt idx="94">
                  <c:v>15</c:v>
                </c:pt>
                <c:pt idx="95">
                  <c:v>11</c:v>
                </c:pt>
                <c:pt idx="96">
                  <c:v>10</c:v>
                </c:pt>
                <c:pt idx="97">
                  <c:v>18</c:v>
                </c:pt>
                <c:pt idx="98">
                  <c:v>19</c:v>
                </c:pt>
                <c:pt idx="99">
                  <c:v>24</c:v>
                </c:pt>
                <c:pt idx="100">
                  <c:v>37</c:v>
                </c:pt>
                <c:pt idx="101">
                  <c:v>21</c:v>
                </c:pt>
                <c:pt idx="102">
                  <c:v>14</c:v>
                </c:pt>
                <c:pt idx="103">
                  <c:v>16</c:v>
                </c:pt>
                <c:pt idx="104">
                  <c:v>19</c:v>
                </c:pt>
                <c:pt idx="105">
                  <c:v>28</c:v>
                </c:pt>
                <c:pt idx="106">
                  <c:v>27</c:v>
                </c:pt>
                <c:pt idx="107">
                  <c:v>30</c:v>
                </c:pt>
                <c:pt idx="108">
                  <c:v>25</c:v>
                </c:pt>
                <c:pt idx="109">
                  <c:v>14</c:v>
                </c:pt>
                <c:pt idx="110">
                  <c:v>10</c:v>
                </c:pt>
                <c:pt idx="111">
                  <c:v>40</c:v>
                </c:pt>
                <c:pt idx="112">
                  <c:v>60</c:v>
                </c:pt>
                <c:pt idx="113">
                  <c:v>47</c:v>
                </c:pt>
                <c:pt idx="114">
                  <c:v>47</c:v>
                </c:pt>
                <c:pt idx="115">
                  <c:v>37</c:v>
                </c:pt>
                <c:pt idx="116">
                  <c:v>24</c:v>
                </c:pt>
                <c:pt idx="117">
                  <c:v>31</c:v>
                </c:pt>
                <c:pt idx="118">
                  <c:v>91</c:v>
                </c:pt>
                <c:pt idx="119">
                  <c:v>101</c:v>
                </c:pt>
                <c:pt idx="120">
                  <c:v>89</c:v>
                </c:pt>
                <c:pt idx="121">
                  <c:v>118</c:v>
                </c:pt>
                <c:pt idx="122">
                  <c:v>106</c:v>
                </c:pt>
                <c:pt idx="123">
                  <c:v>76</c:v>
                </c:pt>
                <c:pt idx="124">
                  <c:v>44</c:v>
                </c:pt>
                <c:pt idx="125">
                  <c:v>175</c:v>
                </c:pt>
                <c:pt idx="126">
                  <c:v>174</c:v>
                </c:pt>
                <c:pt idx="127">
                  <c:v>164</c:v>
                </c:pt>
                <c:pt idx="128">
                  <c:v>97</c:v>
                </c:pt>
                <c:pt idx="129">
                  <c:v>201</c:v>
                </c:pt>
                <c:pt idx="130">
                  <c:v>139</c:v>
                </c:pt>
                <c:pt idx="131">
                  <c:v>97</c:v>
                </c:pt>
                <c:pt idx="132">
                  <c:v>303</c:v>
                </c:pt>
                <c:pt idx="133">
                  <c:v>271</c:v>
                </c:pt>
                <c:pt idx="134">
                  <c:v>262</c:v>
                </c:pt>
                <c:pt idx="135">
                  <c:v>244</c:v>
                </c:pt>
                <c:pt idx="136">
                  <c:v>285</c:v>
                </c:pt>
                <c:pt idx="137">
                  <c:v>159</c:v>
                </c:pt>
                <c:pt idx="138">
                  <c:v>86</c:v>
                </c:pt>
                <c:pt idx="139">
                  <c:v>316</c:v>
                </c:pt>
                <c:pt idx="140">
                  <c:v>341</c:v>
                </c:pt>
                <c:pt idx="141">
                  <c:v>358</c:v>
                </c:pt>
                <c:pt idx="142">
                  <c:v>265</c:v>
                </c:pt>
                <c:pt idx="143">
                  <c:v>376</c:v>
                </c:pt>
                <c:pt idx="144">
                  <c:v>243</c:v>
                </c:pt>
                <c:pt idx="145">
                  <c:v>130</c:v>
                </c:pt>
                <c:pt idx="146">
                  <c:v>389</c:v>
                </c:pt>
                <c:pt idx="147">
                  <c:v>490</c:v>
                </c:pt>
                <c:pt idx="148">
                  <c:v>304</c:v>
                </c:pt>
                <c:pt idx="149">
                  <c:v>388</c:v>
                </c:pt>
                <c:pt idx="150">
                  <c:v>572</c:v>
                </c:pt>
                <c:pt idx="151">
                  <c:v>326</c:v>
                </c:pt>
                <c:pt idx="152">
                  <c:v>207</c:v>
                </c:pt>
                <c:pt idx="153">
                  <c:v>458</c:v>
                </c:pt>
                <c:pt idx="154">
                  <c:v>546</c:v>
                </c:pt>
                <c:pt idx="155">
                  <c:v>367</c:v>
                </c:pt>
                <c:pt idx="156">
                  <c:v>544</c:v>
                </c:pt>
                <c:pt idx="157">
                  <c:v>400</c:v>
                </c:pt>
                <c:pt idx="158">
                  <c:v>257</c:v>
                </c:pt>
                <c:pt idx="159">
                  <c:v>203</c:v>
                </c:pt>
                <c:pt idx="160">
                  <c:v>474</c:v>
                </c:pt>
                <c:pt idx="161">
                  <c:v>408</c:v>
                </c:pt>
                <c:pt idx="162">
                  <c:v>399</c:v>
                </c:pt>
                <c:pt idx="163">
                  <c:v>319</c:v>
                </c:pt>
                <c:pt idx="164">
                  <c:v>356</c:v>
                </c:pt>
                <c:pt idx="165">
                  <c:v>212</c:v>
                </c:pt>
                <c:pt idx="166">
                  <c:v>147</c:v>
                </c:pt>
                <c:pt idx="167">
                  <c:v>413</c:v>
                </c:pt>
                <c:pt idx="168">
                  <c:v>357</c:v>
                </c:pt>
                <c:pt idx="169">
                  <c:v>274</c:v>
                </c:pt>
                <c:pt idx="170">
                  <c:v>257</c:v>
                </c:pt>
                <c:pt idx="171">
                  <c:v>215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9F-460A-A36A-554DEDA2A4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17147840"/>
        <c:axId val="419321824"/>
      </c:barChart>
      <c:dateAx>
        <c:axId val="417147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9321824"/>
        <c:crosses val="autoZero"/>
        <c:auto val="1"/>
        <c:lblOffset val="100"/>
        <c:baseTimeUnit val="days"/>
        <c:majorUnit val="1"/>
        <c:majorTimeUnit val="days"/>
      </c:dateAx>
      <c:valAx>
        <c:axId val="419321824"/>
        <c:scaling>
          <c:orientation val="minMax"/>
          <c:min val="0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714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27928087982371"/>
          <c:y val="2.4852292975710399E-2"/>
          <c:w val="0.87466795309236889"/>
          <c:h val="0.90552881115878769"/>
        </c:manualLayout>
      </c:layout>
      <c:lineChart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Bez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31750" cap="rnd" cmpd="sng">
                <a:solidFill>
                  <a:srgbClr val="C00000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List1!$B$2:$B$314</c:f>
              <c:numCache>
                <c:formatCode>General</c:formatCode>
                <c:ptCount val="313"/>
                <c:pt idx="0">
                  <c:v>81.180081180081004</c:v>
                </c:pt>
                <c:pt idx="1">
                  <c:v>64.320315169544003</c:v>
                </c:pt>
                <c:pt idx="2">
                  <c:v>52.980132450330998</c:v>
                </c:pt>
                <c:pt idx="3">
                  <c:v>78.207001584720004</c:v>
                </c:pt>
                <c:pt idx="4">
                  <c:v>53.784572102356002</c:v>
                </c:pt>
                <c:pt idx="5">
                  <c:v>35.365828288501</c:v>
                </c:pt>
                <c:pt idx="6">
                  <c:v>33.484011384562997</c:v>
                </c:pt>
                <c:pt idx="7">
                  <c:v>42.713138561420998</c:v>
                </c:pt>
                <c:pt idx="8">
                  <c:v>50.399912347978002</c:v>
                </c:pt>
                <c:pt idx="9">
                  <c:v>69.681711922315998</c:v>
                </c:pt>
                <c:pt idx="10">
                  <c:v>62.540535532288999</c:v>
                </c:pt>
                <c:pt idx="11">
                  <c:v>64.808813998703002</c:v>
                </c:pt>
                <c:pt idx="12">
                  <c:v>26.542480032816002</c:v>
                </c:pt>
                <c:pt idx="13">
                  <c:v>19.394879751744998</c:v>
                </c:pt>
                <c:pt idx="14">
                  <c:v>60.23642797982</c:v>
                </c:pt>
                <c:pt idx="15">
                  <c:v>89.065856342011998</c:v>
                </c:pt>
                <c:pt idx="16">
                  <c:v>35.425239120363997</c:v>
                </c:pt>
                <c:pt idx="17">
                  <c:v>79.947463095678998</c:v>
                </c:pt>
                <c:pt idx="18">
                  <c:v>68.440159495328004</c:v>
                </c:pt>
                <c:pt idx="19">
                  <c:v>39.034350228199997</c:v>
                </c:pt>
                <c:pt idx="20">
                  <c:v>24.173566205354</c:v>
                </c:pt>
                <c:pt idx="21">
                  <c:v>104.19626787913199</c:v>
                </c:pt>
                <c:pt idx="22">
                  <c:v>98.183603338241994</c:v>
                </c:pt>
                <c:pt idx="23">
                  <c:v>77.865799986458001</c:v>
                </c:pt>
                <c:pt idx="24">
                  <c:v>115.497690046199</c:v>
                </c:pt>
                <c:pt idx="25">
                  <c:v>137.025818548968</c:v>
                </c:pt>
                <c:pt idx="26">
                  <c:v>76.111775578993004</c:v>
                </c:pt>
                <c:pt idx="27">
                  <c:v>58.072009291520999</c:v>
                </c:pt>
                <c:pt idx="28">
                  <c:v>104.050538833147</c:v>
                </c:pt>
                <c:pt idx="29">
                  <c:v>155.23834765817199</c:v>
                </c:pt>
                <c:pt idx="30">
                  <c:v>122.76057850922599</c:v>
                </c:pt>
                <c:pt idx="31">
                  <c:v>70.036185362436996</c:v>
                </c:pt>
                <c:pt idx="32">
                  <c:v>90.708313614133999</c:v>
                </c:pt>
                <c:pt idx="33">
                  <c:v>31.599320614606</c:v>
                </c:pt>
                <c:pt idx="34">
                  <c:v>31.650577623040999</c:v>
                </c:pt>
                <c:pt idx="35">
                  <c:v>79.891347767035995</c:v>
                </c:pt>
                <c:pt idx="36">
                  <c:v>68.781356206504995</c:v>
                </c:pt>
                <c:pt idx="37">
                  <c:v>77.611208692454994</c:v>
                </c:pt>
                <c:pt idx="38">
                  <c:v>24.726973006386999</c:v>
                </c:pt>
                <c:pt idx="39">
                  <c:v>70.859905798007006</c:v>
                </c:pt>
                <c:pt idx="40">
                  <c:v>37.539103232533002</c:v>
                </c:pt>
                <c:pt idx="41">
                  <c:v>16.693794082048999</c:v>
                </c:pt>
                <c:pt idx="42">
                  <c:v>88.205645161289993</c:v>
                </c:pt>
                <c:pt idx="43">
                  <c:v>109.91798427327301</c:v>
                </c:pt>
                <c:pt idx="44">
                  <c:v>29.779630732577999</c:v>
                </c:pt>
                <c:pt idx="45">
                  <c:v>42.799058420713997</c:v>
                </c:pt>
                <c:pt idx="46">
                  <c:v>38.939125167653998</c:v>
                </c:pt>
                <c:pt idx="47">
                  <c:v>21.640337589266</c:v>
                </c:pt>
                <c:pt idx="48">
                  <c:v>21.647833051911</c:v>
                </c:pt>
                <c:pt idx="49">
                  <c:v>30.557010651300001</c:v>
                </c:pt>
                <c:pt idx="50">
                  <c:v>65.922475169200993</c:v>
                </c:pt>
                <c:pt idx="51">
                  <c:v>26.574541589157</c:v>
                </c:pt>
                <c:pt idx="52">
                  <c:v>35.803795202290999</c:v>
                </c:pt>
                <c:pt idx="53">
                  <c:v>36.266376535653997</c:v>
                </c:pt>
                <c:pt idx="54">
                  <c:v>40.883074407194997</c:v>
                </c:pt>
                <c:pt idx="55">
                  <c:v>4.5583006655110001</c:v>
                </c:pt>
                <c:pt idx="56">
                  <c:v>60.073937153419003</c:v>
                </c:pt>
                <c:pt idx="57">
                  <c:v>51.582649472450001</c:v>
                </c:pt>
                <c:pt idx="58">
                  <c:v>23.806122934817999</c:v>
                </c:pt>
                <c:pt idx="59">
                  <c:v>29.017749189920998</c:v>
                </c:pt>
                <c:pt idx="60">
                  <c:v>19.786307874950001</c:v>
                </c:pt>
                <c:pt idx="61">
                  <c:v>14.871362712536</c:v>
                </c:pt>
                <c:pt idx="62">
                  <c:v>19.861959382293001</c:v>
                </c:pt>
                <c:pt idx="63">
                  <c:v>25.195263290501</c:v>
                </c:pt>
                <c:pt idx="64">
                  <c:v>46.080589831548998</c:v>
                </c:pt>
                <c:pt idx="65">
                  <c:v>10.449320794148001</c:v>
                </c:pt>
                <c:pt idx="66">
                  <c:v>5.3313429652920004</c:v>
                </c:pt>
                <c:pt idx="67">
                  <c:v>10.934937124111</c:v>
                </c:pt>
                <c:pt idx="68">
                  <c:v>10.98056440101</c:v>
                </c:pt>
                <c:pt idx="69">
                  <c:v>5.5053952873809999</c:v>
                </c:pt>
                <c:pt idx="70">
                  <c:v>16.789791806581</c:v>
                </c:pt>
                <c:pt idx="71">
                  <c:v>11.407711613049999</c:v>
                </c:pt>
                <c:pt idx="72">
                  <c:v>52.255704581083002</c:v>
                </c:pt>
                <c:pt idx="73">
                  <c:v>17.794649741977</c:v>
                </c:pt>
                <c:pt idx="74">
                  <c:v>17.896557895364001</c:v>
                </c:pt>
                <c:pt idx="75">
                  <c:v>6.0013202904630001</c:v>
                </c:pt>
                <c:pt idx="76">
                  <c:v>12.038764822729</c:v>
                </c:pt>
                <c:pt idx="77">
                  <c:v>36.185996019539999</c:v>
                </c:pt>
                <c:pt idx="78">
                  <c:v>24.582104228121</c:v>
                </c:pt>
                <c:pt idx="79">
                  <c:v>31.166240728043</c:v>
                </c:pt>
                <c:pt idx="80">
                  <c:v>6.3415562178949996</c:v>
                </c:pt>
                <c:pt idx="81">
                  <c:v>19.343606937907001</c:v>
                </c:pt>
                <c:pt idx="82">
                  <c:v>6.4892926670989999</c:v>
                </c:pt>
                <c:pt idx="83">
                  <c:v>6.5108405495139996</c:v>
                </c:pt>
                <c:pt idx="84">
                  <c:v>13.163957085499</c:v>
                </c:pt>
                <c:pt idx="85">
                  <c:v>6.6524747205960004</c:v>
                </c:pt>
                <c:pt idx="86">
                  <c:v>40.414926579549999</c:v>
                </c:pt>
                <c:pt idx="87">
                  <c:v>13.631406761177001</c:v>
                </c:pt>
                <c:pt idx="88">
                  <c:v>20.723956894169</c:v>
                </c:pt>
                <c:pt idx="89">
                  <c:v>6.9223314412289998</c:v>
                </c:pt>
                <c:pt idx="90">
                  <c:v>0</c:v>
                </c:pt>
                <c:pt idx="91">
                  <c:v>6.9808027923209997</c:v>
                </c:pt>
                <c:pt idx="92">
                  <c:v>7.0358122845280002</c:v>
                </c:pt>
                <c:pt idx="93">
                  <c:v>7.0756385763810004</c:v>
                </c:pt>
                <c:pt idx="94">
                  <c:v>0</c:v>
                </c:pt>
                <c:pt idx="95">
                  <c:v>0</c:v>
                </c:pt>
                <c:pt idx="96">
                  <c:v>7.1911405148850003</c:v>
                </c:pt>
                <c:pt idx="97">
                  <c:v>7.1994240460760004</c:v>
                </c:pt>
                <c:pt idx="98">
                  <c:v>0</c:v>
                </c:pt>
                <c:pt idx="99">
                  <c:v>14.477017734345999</c:v>
                </c:pt>
                <c:pt idx="100">
                  <c:v>0</c:v>
                </c:pt>
                <c:pt idx="101">
                  <c:v>14.617745943575001</c:v>
                </c:pt>
                <c:pt idx="102">
                  <c:v>14.698317042697999</c:v>
                </c:pt>
                <c:pt idx="103">
                  <c:v>7.3556454578880004</c:v>
                </c:pt>
                <c:pt idx="104">
                  <c:v>0</c:v>
                </c:pt>
                <c:pt idx="105">
                  <c:v>14.774322227967</c:v>
                </c:pt>
                <c:pt idx="106">
                  <c:v>14.815912289799</c:v>
                </c:pt>
                <c:pt idx="107">
                  <c:v>22.279985146676001</c:v>
                </c:pt>
                <c:pt idx="108">
                  <c:v>7.4465708541210001</c:v>
                </c:pt>
                <c:pt idx="109">
                  <c:v>7.4883929908639999</c:v>
                </c:pt>
                <c:pt idx="110">
                  <c:v>0</c:v>
                </c:pt>
                <c:pt idx="111">
                  <c:v>7.5137125253579997</c:v>
                </c:pt>
                <c:pt idx="112">
                  <c:v>0</c:v>
                </c:pt>
                <c:pt idx="113">
                  <c:v>7.5631523218870003</c:v>
                </c:pt>
                <c:pt idx="114">
                  <c:v>15.175658244176001</c:v>
                </c:pt>
                <c:pt idx="115">
                  <c:v>0</c:v>
                </c:pt>
                <c:pt idx="116">
                  <c:v>15.299877600979</c:v>
                </c:pt>
                <c:pt idx="117">
                  <c:v>0</c:v>
                </c:pt>
                <c:pt idx="118">
                  <c:v>7.7142636735319998</c:v>
                </c:pt>
                <c:pt idx="119">
                  <c:v>0</c:v>
                </c:pt>
                <c:pt idx="120">
                  <c:v>15.676438313215</c:v>
                </c:pt>
                <c:pt idx="121">
                  <c:v>0</c:v>
                </c:pt>
                <c:pt idx="122">
                  <c:v>7.9961618423149998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16.767270288397</c:v>
                </c:pt>
                <c:pt idx="131">
                  <c:v>0</c:v>
                </c:pt>
                <c:pt idx="132">
                  <c:v>0</c:v>
                </c:pt>
                <c:pt idx="133">
                  <c:v>8.5719183953360005</c:v>
                </c:pt>
                <c:pt idx="135">
                  <c:v>0</c:v>
                </c:pt>
                <c:pt idx="136">
                  <c:v>0</c:v>
                </c:pt>
                <c:pt idx="137">
                  <c:v>8.8417329796640001</c:v>
                </c:pt>
                <c:pt idx="138">
                  <c:v>0</c:v>
                </c:pt>
                <c:pt idx="139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50">
                  <c:v>0</c:v>
                </c:pt>
                <c:pt idx="151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1">
                  <c:v>0</c:v>
                </c:pt>
                <c:pt idx="162">
                  <c:v>10.071507704703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20.597322348094</c:v>
                </c:pt>
                <c:pt idx="167">
                  <c:v>0</c:v>
                </c:pt>
                <c:pt idx="168">
                  <c:v>20.607934054611</c:v>
                </c:pt>
                <c:pt idx="169">
                  <c:v>0</c:v>
                </c:pt>
                <c:pt idx="170">
                  <c:v>10.368066355624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10.516352928804</c:v>
                </c:pt>
                <c:pt idx="175">
                  <c:v>10.569707219110001</c:v>
                </c:pt>
                <c:pt idx="176">
                  <c:v>10.623605651758</c:v>
                </c:pt>
                <c:pt idx="177">
                  <c:v>0</c:v>
                </c:pt>
                <c:pt idx="178">
                  <c:v>21.473051320591999</c:v>
                </c:pt>
                <c:pt idx="179">
                  <c:v>21.605271686291001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44.081992506060999</c:v>
                </c:pt>
                <c:pt idx="185">
                  <c:v>0</c:v>
                </c:pt>
                <c:pt idx="186">
                  <c:v>22.232103156958001</c:v>
                </c:pt>
                <c:pt idx="187">
                  <c:v>0</c:v>
                </c:pt>
                <c:pt idx="188">
                  <c:v>11.140819964348999</c:v>
                </c:pt>
                <c:pt idx="189">
                  <c:v>11.184431271669</c:v>
                </c:pt>
                <c:pt idx="190">
                  <c:v>0</c:v>
                </c:pt>
                <c:pt idx="191">
                  <c:v>22.542831379620999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22.854530910752999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11.614401858303999</c:v>
                </c:pt>
                <c:pt idx="201">
                  <c:v>0</c:v>
                </c:pt>
                <c:pt idx="202">
                  <c:v>0</c:v>
                </c:pt>
                <c:pt idx="203">
                  <c:v>11.667250029168001</c:v>
                </c:pt>
                <c:pt idx="204">
                  <c:v>0</c:v>
                </c:pt>
                <c:pt idx="205">
                  <c:v>0</c:v>
                </c:pt>
                <c:pt idx="206">
                  <c:v>11.806375442739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11.988970147464</c:v>
                </c:pt>
                <c:pt idx="213">
                  <c:v>12.026458208057001</c:v>
                </c:pt>
                <c:pt idx="214">
                  <c:v>0</c:v>
                </c:pt>
                <c:pt idx="215">
                  <c:v>12.072920439454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12.169891687963</c:v>
                </c:pt>
                <c:pt idx="223">
                  <c:v>0</c:v>
                </c:pt>
                <c:pt idx="224">
                  <c:v>0</c:v>
                </c:pt>
                <c:pt idx="225">
                  <c:v>12.169891687963</c:v>
                </c:pt>
                <c:pt idx="226">
                  <c:v>0</c:v>
                </c:pt>
                <c:pt idx="227">
                  <c:v>0</c:v>
                </c:pt>
                <c:pt idx="228">
                  <c:v>12.168410805548</c:v>
                </c:pt>
                <c:pt idx="229">
                  <c:v>12.150668286755</c:v>
                </c:pt>
                <c:pt idx="230">
                  <c:v>0</c:v>
                </c:pt>
                <c:pt idx="231">
                  <c:v>0</c:v>
                </c:pt>
                <c:pt idx="232">
                  <c:v>12.122681537156</c:v>
                </c:pt>
                <c:pt idx="233">
                  <c:v>24.251242876197001</c:v>
                </c:pt>
                <c:pt idx="234">
                  <c:v>0</c:v>
                </c:pt>
                <c:pt idx="235">
                  <c:v>12.144765606023</c:v>
                </c:pt>
                <c:pt idx="236">
                  <c:v>0</c:v>
                </c:pt>
                <c:pt idx="237">
                  <c:v>12.105072025178</c:v>
                </c:pt>
                <c:pt idx="238">
                  <c:v>24.177949709863999</c:v>
                </c:pt>
                <c:pt idx="239">
                  <c:v>12.0831319478</c:v>
                </c:pt>
                <c:pt idx="240">
                  <c:v>12.07583625166</c:v>
                </c:pt>
                <c:pt idx="241">
                  <c:v>12.086052695189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12.137395314965</c:v>
                </c:pt>
                <c:pt idx="248">
                  <c:v>12.174336498660001</c:v>
                </c:pt>
                <c:pt idx="249">
                  <c:v>12.210012210012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36.692759295499002</c:v>
                </c:pt>
                <c:pt idx="254">
                  <c:v>12.269938650306001</c:v>
                </c:pt>
                <c:pt idx="255">
                  <c:v>36.864094372080999</c:v>
                </c:pt>
                <c:pt idx="256">
                  <c:v>12.312238364934</c:v>
                </c:pt>
                <c:pt idx="257">
                  <c:v>0</c:v>
                </c:pt>
                <c:pt idx="258">
                  <c:v>24.621445278837001</c:v>
                </c:pt>
                <c:pt idx="259">
                  <c:v>49.279290378218001</c:v>
                </c:pt>
                <c:pt idx="260">
                  <c:v>61.713157245124002</c:v>
                </c:pt>
                <c:pt idx="261">
                  <c:v>24.718823384006001</c:v>
                </c:pt>
                <c:pt idx="262">
                  <c:v>37.151702786377001</c:v>
                </c:pt>
                <c:pt idx="263">
                  <c:v>74.377091855708002</c:v>
                </c:pt>
                <c:pt idx="264">
                  <c:v>86.784031738159996</c:v>
                </c:pt>
                <c:pt idx="265">
                  <c:v>49.584727903805003</c:v>
                </c:pt>
                <c:pt idx="266">
                  <c:v>86.999751429281005</c:v>
                </c:pt>
                <c:pt idx="267">
                  <c:v>37.313432835820002</c:v>
                </c:pt>
                <c:pt idx="268">
                  <c:v>74.682598954442994</c:v>
                </c:pt>
                <c:pt idx="269">
                  <c:v>74.757039621230007</c:v>
                </c:pt>
                <c:pt idx="270">
                  <c:v>99.887626420277002</c:v>
                </c:pt>
                <c:pt idx="271">
                  <c:v>87.445346658337996</c:v>
                </c:pt>
                <c:pt idx="272">
                  <c:v>24.984384759525</c:v>
                </c:pt>
                <c:pt idx="273">
                  <c:v>162.70337922402999</c:v>
                </c:pt>
                <c:pt idx="274">
                  <c:v>150.28177833437601</c:v>
                </c:pt>
                <c:pt idx="275">
                  <c:v>150.54572826495999</c:v>
                </c:pt>
                <c:pt idx="276">
                  <c:v>88.006034699522004</c:v>
                </c:pt>
                <c:pt idx="277">
                  <c:v>163.996467768386</c:v>
                </c:pt>
                <c:pt idx="278">
                  <c:v>37.888355645364001</c:v>
                </c:pt>
                <c:pt idx="279">
                  <c:v>50.543340914833998</c:v>
                </c:pt>
                <c:pt idx="280">
                  <c:v>177.30496453900699</c:v>
                </c:pt>
                <c:pt idx="281">
                  <c:v>76.190476190476005</c:v>
                </c:pt>
                <c:pt idx="282">
                  <c:v>152.88571792585</c:v>
                </c:pt>
                <c:pt idx="283">
                  <c:v>165.752900675761</c:v>
                </c:pt>
                <c:pt idx="284">
                  <c:v>127.746550843127</c:v>
                </c:pt>
                <c:pt idx="285">
                  <c:v>166.24040920716101</c:v>
                </c:pt>
                <c:pt idx="286">
                  <c:v>51.190171487073997</c:v>
                </c:pt>
                <c:pt idx="287">
                  <c:v>256.80534155110399</c:v>
                </c:pt>
                <c:pt idx="288">
                  <c:v>283.14028314028297</c:v>
                </c:pt>
                <c:pt idx="289">
                  <c:v>193.49845201238301</c:v>
                </c:pt>
                <c:pt idx="290">
                  <c:v>258.83266468228197</c:v>
                </c:pt>
                <c:pt idx="291">
                  <c:v>416.23309053069698</c:v>
                </c:pt>
                <c:pt idx="292">
                  <c:v>234.52768729641599</c:v>
                </c:pt>
                <c:pt idx="293">
                  <c:v>156.59663317238599</c:v>
                </c:pt>
                <c:pt idx="294">
                  <c:v>209.31449502877999</c:v>
                </c:pt>
                <c:pt idx="295">
                  <c:v>209.698558322411</c:v>
                </c:pt>
                <c:pt idx="296">
                  <c:v>144.47071184659799</c:v>
                </c:pt>
                <c:pt idx="297">
                  <c:v>329.72830387760399</c:v>
                </c:pt>
                <c:pt idx="298">
                  <c:v>185.30774321641201</c:v>
                </c:pt>
                <c:pt idx="299">
                  <c:v>66.260270341902</c:v>
                </c:pt>
                <c:pt idx="300">
                  <c:v>106.10079575596799</c:v>
                </c:pt>
                <c:pt idx="301">
                  <c:v>186.36847710330099</c:v>
                </c:pt>
                <c:pt idx="302">
                  <c:v>160.47071409467699</c:v>
                </c:pt>
                <c:pt idx="303">
                  <c:v>160.75016744809099</c:v>
                </c:pt>
                <c:pt idx="304">
                  <c:v>147.90910313298301</c:v>
                </c:pt>
                <c:pt idx="305">
                  <c:v>162.271805273833</c:v>
                </c:pt>
                <c:pt idx="306">
                  <c:v>148.95057549085899</c:v>
                </c:pt>
                <c:pt idx="307">
                  <c:v>27.122321670735001</c:v>
                </c:pt>
                <c:pt idx="308">
                  <c:v>136.29548861932599</c:v>
                </c:pt>
                <c:pt idx="309">
                  <c:v>123.16956343232501</c:v>
                </c:pt>
                <c:pt idx="310">
                  <c:v>82.610491532424007</c:v>
                </c:pt>
                <c:pt idx="311">
                  <c:v>138.52334118298899</c:v>
                </c:pt>
                <c:pt idx="312">
                  <c:v>125.488008923591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5C3-4E3F-BFF5-5996318E7CE8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Ukončené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28575" cap="rnd">
                <a:solidFill>
                  <a:schemeClr val="accent1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List1!$C$2:$C$314</c:f>
              <c:numCache>
                <c:formatCode>General</c:formatCode>
                <c:ptCount val="3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12.307692307691999</c:v>
                </c:pt>
                <c:pt idx="11">
                  <c:v>10.380982040900999</c:v>
                </c:pt>
                <c:pt idx="12">
                  <c:v>0</c:v>
                </c:pt>
                <c:pt idx="13">
                  <c:v>0</c:v>
                </c:pt>
                <c:pt idx="14">
                  <c:v>8.7397308162900007</c:v>
                </c:pt>
                <c:pt idx="15">
                  <c:v>22.886786695148</c:v>
                </c:pt>
                <c:pt idx="16">
                  <c:v>6.857769853243</c:v>
                </c:pt>
                <c:pt idx="17">
                  <c:v>12.305420537746</c:v>
                </c:pt>
                <c:pt idx="18">
                  <c:v>0</c:v>
                </c:pt>
                <c:pt idx="19">
                  <c:v>11.132138483802001</c:v>
                </c:pt>
                <c:pt idx="20">
                  <c:v>5.5026687943650003</c:v>
                </c:pt>
                <c:pt idx="21">
                  <c:v>15.311590874290999</c:v>
                </c:pt>
                <c:pt idx="22">
                  <c:v>9.6590360282039995</c:v>
                </c:pt>
                <c:pt idx="23">
                  <c:v>13.812154696132</c:v>
                </c:pt>
                <c:pt idx="24">
                  <c:v>13.225763787858</c:v>
                </c:pt>
                <c:pt idx="25">
                  <c:v>8.5034013605440002</c:v>
                </c:pt>
                <c:pt idx="26">
                  <c:v>8.4537999830920008</c:v>
                </c:pt>
                <c:pt idx="27">
                  <c:v>12.661433274246001</c:v>
                </c:pt>
                <c:pt idx="28">
                  <c:v>16.439256945585999</c:v>
                </c:pt>
                <c:pt idx="29">
                  <c:v>4.0278728803310004</c:v>
                </c:pt>
                <c:pt idx="30">
                  <c:v>11.919898283534</c:v>
                </c:pt>
                <c:pt idx="31">
                  <c:v>7.8330004308149999</c:v>
                </c:pt>
                <c:pt idx="32">
                  <c:v>3.8642862663259998</c:v>
                </c:pt>
                <c:pt idx="33">
                  <c:v>7.717240314863</c:v>
                </c:pt>
                <c:pt idx="34">
                  <c:v>0</c:v>
                </c:pt>
                <c:pt idx="35">
                  <c:v>11.451255821055</c:v>
                </c:pt>
                <c:pt idx="36">
                  <c:v>15.085231558304001</c:v>
                </c:pt>
                <c:pt idx="37">
                  <c:v>7.4766355140179996</c:v>
                </c:pt>
                <c:pt idx="38">
                  <c:v>7.4170220656400003</c:v>
                </c:pt>
                <c:pt idx="39">
                  <c:v>3.6712067256499998</c:v>
                </c:pt>
                <c:pt idx="40">
                  <c:v>3.6691861745060002</c:v>
                </c:pt>
                <c:pt idx="41">
                  <c:v>11.001906997212</c:v>
                </c:pt>
                <c:pt idx="42">
                  <c:v>7.2939460247990002</c:v>
                </c:pt>
                <c:pt idx="43">
                  <c:v>14.506419090447</c:v>
                </c:pt>
                <c:pt idx="44">
                  <c:v>10.822120414125999</c:v>
                </c:pt>
                <c:pt idx="45">
                  <c:v>10.767353384538</c:v>
                </c:pt>
                <c:pt idx="46">
                  <c:v>10.671219720413999</c:v>
                </c:pt>
                <c:pt idx="47">
                  <c:v>3.5560613064959998</c:v>
                </c:pt>
                <c:pt idx="48">
                  <c:v>3.5551763367459999</c:v>
                </c:pt>
                <c:pt idx="49">
                  <c:v>10.594716767905</c:v>
                </c:pt>
                <c:pt idx="50">
                  <c:v>7.0249385317869999</c:v>
                </c:pt>
                <c:pt idx="51">
                  <c:v>6.9820212951640004</c:v>
                </c:pt>
                <c:pt idx="52">
                  <c:v>3.4627237785239999</c:v>
                </c:pt>
                <c:pt idx="53">
                  <c:v>10.287007509515</c:v>
                </c:pt>
                <c:pt idx="54">
                  <c:v>10.271158586687999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9.9281861203950008</c:v>
                </c:pt>
                <c:pt idx="59">
                  <c:v>3.2739654269249998</c:v>
                </c:pt>
                <c:pt idx="60">
                  <c:v>0</c:v>
                </c:pt>
                <c:pt idx="61">
                  <c:v>6.4408089656060001</c:v>
                </c:pt>
                <c:pt idx="62">
                  <c:v>0</c:v>
                </c:pt>
                <c:pt idx="63">
                  <c:v>0</c:v>
                </c:pt>
                <c:pt idx="64">
                  <c:v>3.1546736490109999</c:v>
                </c:pt>
                <c:pt idx="65">
                  <c:v>3.116041381029</c:v>
                </c:pt>
                <c:pt idx="66">
                  <c:v>15.395984727183</c:v>
                </c:pt>
                <c:pt idx="67">
                  <c:v>6.070723933829</c:v>
                </c:pt>
                <c:pt idx="68">
                  <c:v>0</c:v>
                </c:pt>
                <c:pt idx="69">
                  <c:v>3.0234315948599999</c:v>
                </c:pt>
                <c:pt idx="70">
                  <c:v>5.9930480642450004</c:v>
                </c:pt>
                <c:pt idx="71">
                  <c:v>2.9664787896760001</c:v>
                </c:pt>
                <c:pt idx="72">
                  <c:v>0</c:v>
                </c:pt>
                <c:pt idx="73">
                  <c:v>0</c:v>
                </c:pt>
                <c:pt idx="74">
                  <c:v>2.8998956037579999</c:v>
                </c:pt>
                <c:pt idx="75">
                  <c:v>5.7826866362110003</c:v>
                </c:pt>
                <c:pt idx="76">
                  <c:v>5.7740054275650001</c:v>
                </c:pt>
                <c:pt idx="77">
                  <c:v>5.7683433317950001</c:v>
                </c:pt>
                <c:pt idx="78">
                  <c:v>0</c:v>
                </c:pt>
                <c:pt idx="79">
                  <c:v>11.359441115497001</c:v>
                </c:pt>
                <c:pt idx="80">
                  <c:v>2.8177745216819998</c:v>
                </c:pt>
                <c:pt idx="81">
                  <c:v>8.3913736678690007</c:v>
                </c:pt>
                <c:pt idx="82">
                  <c:v>0</c:v>
                </c:pt>
                <c:pt idx="83">
                  <c:v>0</c:v>
                </c:pt>
                <c:pt idx="84">
                  <c:v>2.7722333111549999</c:v>
                </c:pt>
                <c:pt idx="85">
                  <c:v>5.5195253208219999</c:v>
                </c:pt>
                <c:pt idx="86">
                  <c:v>2.7455933227170002</c:v>
                </c:pt>
                <c:pt idx="87">
                  <c:v>13.661948740368</c:v>
                </c:pt>
                <c:pt idx="88">
                  <c:v>2.7176867050759999</c:v>
                </c:pt>
                <c:pt idx="89">
                  <c:v>0</c:v>
                </c:pt>
                <c:pt idx="90">
                  <c:v>8.1397872802250006</c:v>
                </c:pt>
                <c:pt idx="91">
                  <c:v>2.7067994802939999</c:v>
                </c:pt>
                <c:pt idx="92">
                  <c:v>5.3973822695990004</c:v>
                </c:pt>
                <c:pt idx="93">
                  <c:v>10.772089516063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5.3478795657519997</c:v>
                </c:pt>
                <c:pt idx="99">
                  <c:v>0</c:v>
                </c:pt>
                <c:pt idx="100">
                  <c:v>0</c:v>
                </c:pt>
                <c:pt idx="101">
                  <c:v>7.9844569238540002</c:v>
                </c:pt>
                <c:pt idx="102">
                  <c:v>0</c:v>
                </c:pt>
                <c:pt idx="103">
                  <c:v>2.655548769153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2.6467630088399998</c:v>
                </c:pt>
                <c:pt idx="108">
                  <c:v>0</c:v>
                </c:pt>
                <c:pt idx="109">
                  <c:v>0</c:v>
                </c:pt>
                <c:pt idx="110">
                  <c:v>2.638800928857</c:v>
                </c:pt>
                <c:pt idx="111">
                  <c:v>0</c:v>
                </c:pt>
                <c:pt idx="112">
                  <c:v>2.6332420476089999</c:v>
                </c:pt>
                <c:pt idx="113">
                  <c:v>0</c:v>
                </c:pt>
                <c:pt idx="114">
                  <c:v>0</c:v>
                </c:pt>
                <c:pt idx="115">
                  <c:v>5.2493438320200001</c:v>
                </c:pt>
                <c:pt idx="116">
                  <c:v>5.2408154708870001</c:v>
                </c:pt>
                <c:pt idx="117">
                  <c:v>0</c:v>
                </c:pt>
                <c:pt idx="118">
                  <c:v>0</c:v>
                </c:pt>
                <c:pt idx="119">
                  <c:v>2.6091948024830001</c:v>
                </c:pt>
                <c:pt idx="120">
                  <c:v>0</c:v>
                </c:pt>
                <c:pt idx="121">
                  <c:v>0</c:v>
                </c:pt>
                <c:pt idx="122">
                  <c:v>2.5827780360550001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1">
                  <c:v>2.534982762117</c:v>
                </c:pt>
                <c:pt idx="132">
                  <c:v>0</c:v>
                </c:pt>
                <c:pt idx="133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50">
                  <c:v>2.4599640845240001</c:v>
                </c:pt>
                <c:pt idx="151">
                  <c:v>0</c:v>
                </c:pt>
                <c:pt idx="153">
                  <c:v>2.4512207079119999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4.8623942429250002</c:v>
                </c:pt>
                <c:pt idx="159">
                  <c:v>0</c:v>
                </c:pt>
                <c:pt idx="161">
                  <c:v>4.8527199495310001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7.2306579898769998</c:v>
                </c:pt>
                <c:pt idx="166">
                  <c:v>0</c:v>
                </c:pt>
                <c:pt idx="167">
                  <c:v>2.4087098949799999</c:v>
                </c:pt>
                <c:pt idx="168">
                  <c:v>0</c:v>
                </c:pt>
                <c:pt idx="169">
                  <c:v>4.8160277403189999</c:v>
                </c:pt>
                <c:pt idx="170">
                  <c:v>2.4046554128789999</c:v>
                </c:pt>
                <c:pt idx="171">
                  <c:v>9.6082246402920006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4.7864066052409999</c:v>
                </c:pt>
                <c:pt idx="176">
                  <c:v>0</c:v>
                </c:pt>
                <c:pt idx="177">
                  <c:v>2.3870906139589998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7.1086678356470001</c:v>
                </c:pt>
                <c:pt idx="185">
                  <c:v>2.3667518697330001</c:v>
                </c:pt>
                <c:pt idx="186">
                  <c:v>0</c:v>
                </c:pt>
                <c:pt idx="187">
                  <c:v>0</c:v>
                </c:pt>
                <c:pt idx="188">
                  <c:v>4.7264563393590002</c:v>
                </c:pt>
                <c:pt idx="189">
                  <c:v>2.3610520848080001</c:v>
                </c:pt>
                <c:pt idx="190">
                  <c:v>0</c:v>
                </c:pt>
                <c:pt idx="191">
                  <c:v>4.7135349155090003</c:v>
                </c:pt>
                <c:pt idx="192">
                  <c:v>2.3549914042809998</c:v>
                </c:pt>
                <c:pt idx="193">
                  <c:v>2.3523323375120002</c:v>
                </c:pt>
                <c:pt idx="194">
                  <c:v>0</c:v>
                </c:pt>
                <c:pt idx="195">
                  <c:v>0</c:v>
                </c:pt>
                <c:pt idx="196">
                  <c:v>2.3490169364120002</c:v>
                </c:pt>
                <c:pt idx="197">
                  <c:v>0</c:v>
                </c:pt>
                <c:pt idx="198">
                  <c:v>0</c:v>
                </c:pt>
                <c:pt idx="199">
                  <c:v>4.6860356138699997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2.3375955492179998</c:v>
                </c:pt>
                <c:pt idx="204">
                  <c:v>0</c:v>
                </c:pt>
                <c:pt idx="205">
                  <c:v>2.3332866675989998</c:v>
                </c:pt>
                <c:pt idx="206">
                  <c:v>0</c:v>
                </c:pt>
                <c:pt idx="207">
                  <c:v>2.329319140015</c:v>
                </c:pt>
                <c:pt idx="208">
                  <c:v>2.3283429183450002</c:v>
                </c:pt>
                <c:pt idx="209">
                  <c:v>0</c:v>
                </c:pt>
                <c:pt idx="210">
                  <c:v>0</c:v>
                </c:pt>
                <c:pt idx="211">
                  <c:v>9.2971364819629994</c:v>
                </c:pt>
                <c:pt idx="212">
                  <c:v>6.9676700111479999</c:v>
                </c:pt>
                <c:pt idx="213">
                  <c:v>0</c:v>
                </c:pt>
                <c:pt idx="214">
                  <c:v>2.3172285946</c:v>
                </c:pt>
                <c:pt idx="215">
                  <c:v>4.6337055743470001</c:v>
                </c:pt>
                <c:pt idx="216">
                  <c:v>2.3163697852720002</c:v>
                </c:pt>
                <c:pt idx="217">
                  <c:v>0</c:v>
                </c:pt>
                <c:pt idx="218">
                  <c:v>4.6266308873869999</c:v>
                </c:pt>
                <c:pt idx="219">
                  <c:v>0</c:v>
                </c:pt>
                <c:pt idx="220">
                  <c:v>0</c:v>
                </c:pt>
                <c:pt idx="221">
                  <c:v>6.9236095084229996</c:v>
                </c:pt>
                <c:pt idx="222">
                  <c:v>4.6146746654359996</c:v>
                </c:pt>
                <c:pt idx="223">
                  <c:v>0</c:v>
                </c:pt>
                <c:pt idx="224">
                  <c:v>9.2227525304920004</c:v>
                </c:pt>
                <c:pt idx="225">
                  <c:v>2.304784733105</c:v>
                </c:pt>
                <c:pt idx="226">
                  <c:v>0</c:v>
                </c:pt>
                <c:pt idx="227">
                  <c:v>2.3030861354210002</c:v>
                </c:pt>
                <c:pt idx="228">
                  <c:v>2.3022907793249998</c:v>
                </c:pt>
                <c:pt idx="229">
                  <c:v>0</c:v>
                </c:pt>
                <c:pt idx="230">
                  <c:v>2.3019198011139999</c:v>
                </c:pt>
                <c:pt idx="231">
                  <c:v>0</c:v>
                </c:pt>
                <c:pt idx="232">
                  <c:v>4.6010858562620003</c:v>
                </c:pt>
                <c:pt idx="233">
                  <c:v>2.29959067286</c:v>
                </c:pt>
                <c:pt idx="234">
                  <c:v>4.5962219055929996</c:v>
                </c:pt>
                <c:pt idx="235">
                  <c:v>4.5944269600969996</c:v>
                </c:pt>
                <c:pt idx="236">
                  <c:v>0</c:v>
                </c:pt>
                <c:pt idx="237">
                  <c:v>2.2969496508630001</c:v>
                </c:pt>
                <c:pt idx="238">
                  <c:v>9.1867435290869999</c:v>
                </c:pt>
                <c:pt idx="239">
                  <c:v>6.8881592542409997</c:v>
                </c:pt>
                <c:pt idx="240">
                  <c:v>4.5909466531990004</c:v>
                </c:pt>
                <c:pt idx="241">
                  <c:v>18.354096404890999</c:v>
                </c:pt>
                <c:pt idx="242">
                  <c:v>4.5863144377170002</c:v>
                </c:pt>
                <c:pt idx="243">
                  <c:v>11.465260261407</c:v>
                </c:pt>
                <c:pt idx="244">
                  <c:v>2.29299947261</c:v>
                </c:pt>
                <c:pt idx="245">
                  <c:v>0</c:v>
                </c:pt>
                <c:pt idx="246">
                  <c:v>4.5833715280960003</c:v>
                </c:pt>
                <c:pt idx="247">
                  <c:v>9.1654827918059993</c:v>
                </c:pt>
                <c:pt idx="248">
                  <c:v>11.450294272561999</c:v>
                </c:pt>
                <c:pt idx="249">
                  <c:v>11.443742561566999</c:v>
                </c:pt>
                <c:pt idx="250">
                  <c:v>2.2886437497130001</c:v>
                </c:pt>
                <c:pt idx="251">
                  <c:v>2.2884866237949999</c:v>
                </c:pt>
                <c:pt idx="252">
                  <c:v>6.8637320399009996</c:v>
                </c:pt>
                <c:pt idx="253">
                  <c:v>16.015374759768999</c:v>
                </c:pt>
                <c:pt idx="254">
                  <c:v>13.718989367782999</c:v>
                </c:pt>
                <c:pt idx="255">
                  <c:v>9.1434841246249992</c:v>
                </c:pt>
                <c:pt idx="256">
                  <c:v>11.424915455624999</c:v>
                </c:pt>
                <c:pt idx="257">
                  <c:v>11.424915455624999</c:v>
                </c:pt>
                <c:pt idx="258">
                  <c:v>13.709898546750001</c:v>
                </c:pt>
                <c:pt idx="259">
                  <c:v>29.700708247658</c:v>
                </c:pt>
                <c:pt idx="260">
                  <c:v>27.406020189101</c:v>
                </c:pt>
                <c:pt idx="261">
                  <c:v>25.115875516587</c:v>
                </c:pt>
                <c:pt idx="262">
                  <c:v>22.823754964166</c:v>
                </c:pt>
                <c:pt idx="263">
                  <c:v>25.100974374187</c:v>
                </c:pt>
                <c:pt idx="264">
                  <c:v>15.972982840452</c:v>
                </c:pt>
                <c:pt idx="265">
                  <c:v>18.254837531945</c:v>
                </c:pt>
                <c:pt idx="266">
                  <c:v>50.176759037518003</c:v>
                </c:pt>
                <c:pt idx="267">
                  <c:v>38.766760923104002</c:v>
                </c:pt>
                <c:pt idx="268">
                  <c:v>38.761457430798998</c:v>
                </c:pt>
                <c:pt idx="269">
                  <c:v>36.473886976541998</c:v>
                </c:pt>
                <c:pt idx="270">
                  <c:v>68.362045392398002</c:v>
                </c:pt>
                <c:pt idx="271">
                  <c:v>34.177128665497001</c:v>
                </c:pt>
                <c:pt idx="272">
                  <c:v>36.454773296878002</c:v>
                </c:pt>
                <c:pt idx="273">
                  <c:v>100.22322445446601</c:v>
                </c:pt>
                <c:pt idx="274">
                  <c:v>59.218767794100003</c:v>
                </c:pt>
                <c:pt idx="275">
                  <c:v>61.479609262926999</c:v>
                </c:pt>
                <c:pt idx="276">
                  <c:v>45.525938403405</c:v>
                </c:pt>
                <c:pt idx="277">
                  <c:v>63.700063700062998</c:v>
                </c:pt>
                <c:pt idx="278">
                  <c:v>40.943520687850999</c:v>
                </c:pt>
                <c:pt idx="279">
                  <c:v>34.118824492766002</c:v>
                </c:pt>
                <c:pt idx="280">
                  <c:v>88.676671214188005</c:v>
                </c:pt>
                <c:pt idx="281">
                  <c:v>90.911157071751006</c:v>
                </c:pt>
                <c:pt idx="282">
                  <c:v>81.775435567770998</c:v>
                </c:pt>
                <c:pt idx="283">
                  <c:v>81.769863262616994</c:v>
                </c:pt>
                <c:pt idx="284">
                  <c:v>77.204296192011</c:v>
                </c:pt>
                <c:pt idx="285">
                  <c:v>84.004994891587998</c:v>
                </c:pt>
                <c:pt idx="286">
                  <c:v>43.134762077733001</c:v>
                </c:pt>
                <c:pt idx="287">
                  <c:v>99.836630967507006</c:v>
                </c:pt>
                <c:pt idx="288">
                  <c:v>90.727635637814998</c:v>
                </c:pt>
                <c:pt idx="289">
                  <c:v>65.753673136223</c:v>
                </c:pt>
                <c:pt idx="290">
                  <c:v>81.584553324569995</c:v>
                </c:pt>
                <c:pt idx="291">
                  <c:v>117.74562416502501</c:v>
                </c:pt>
                <c:pt idx="292">
                  <c:v>67.913252139267001</c:v>
                </c:pt>
                <c:pt idx="293">
                  <c:v>43.002964941267003</c:v>
                </c:pt>
                <c:pt idx="294">
                  <c:v>106.334841628959</c:v>
                </c:pt>
                <c:pt idx="295">
                  <c:v>128.92427395277301</c:v>
                </c:pt>
                <c:pt idx="296">
                  <c:v>74.616741283406995</c:v>
                </c:pt>
                <c:pt idx="297">
                  <c:v>101.683425601626</c:v>
                </c:pt>
                <c:pt idx="298">
                  <c:v>94.850948509484994</c:v>
                </c:pt>
                <c:pt idx="299">
                  <c:v>63.223970916973002</c:v>
                </c:pt>
                <c:pt idx="300">
                  <c:v>76.766764506659996</c:v>
                </c:pt>
                <c:pt idx="301">
                  <c:v>112.826067334596</c:v>
                </c:pt>
                <c:pt idx="302">
                  <c:v>90.195724722647995</c:v>
                </c:pt>
                <c:pt idx="303">
                  <c:v>96.947287730531002</c:v>
                </c:pt>
                <c:pt idx="304">
                  <c:v>74.362845618224995</c:v>
                </c:pt>
                <c:pt idx="305">
                  <c:v>90.059664527749007</c:v>
                </c:pt>
                <c:pt idx="306">
                  <c:v>36.019810895992002</c:v>
                </c:pt>
                <c:pt idx="307">
                  <c:v>33.763252076439997</c:v>
                </c:pt>
                <c:pt idx="308">
                  <c:v>83.222744551158996</c:v>
                </c:pt>
                <c:pt idx="309">
                  <c:v>78.679974822407999</c:v>
                </c:pt>
                <c:pt idx="310">
                  <c:v>53.903512712245004</c:v>
                </c:pt>
                <c:pt idx="311">
                  <c:v>51.612324125394998</c:v>
                </c:pt>
                <c:pt idx="312">
                  <c:v>51.562570057838997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5C3-4E3F-BFF5-5996318E7C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2360815"/>
        <c:axId val="692383071"/>
      </c:lineChart>
      <c:dateAx>
        <c:axId val="44236081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692383071"/>
        <c:crosses val="autoZero"/>
        <c:auto val="1"/>
        <c:lblOffset val="100"/>
        <c:baseTimeUnit val="days"/>
      </c:dateAx>
      <c:valAx>
        <c:axId val="6923830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cs-CZ" sz="1800" b="0" i="0" baseline="0" dirty="0">
                    <a:effectLst/>
                  </a:rPr>
                  <a:t>Počet nově pozitivních na 100 tis. dané kategorie v populaci v daném dni</a:t>
                </a:r>
                <a:endParaRPr lang="cs-CZ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2.72039458206043E-2"/>
              <c:y val="0.122678409167009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cs-CZ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4236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27928087982371"/>
          <c:y val="2.4852292975710399E-2"/>
          <c:w val="0.87466795309236889"/>
          <c:h val="0.90552881115878769"/>
        </c:manualLayout>
      </c:layout>
      <c:lineChart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Bez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31750" cap="rnd" cmpd="sng">
                <a:solidFill>
                  <a:srgbClr val="C00000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List1!$B$2:$B$314</c:f>
              <c:numCache>
                <c:formatCode>General</c:formatCode>
                <c:ptCount val="313"/>
                <c:pt idx="0">
                  <c:v>125.285072479372</c:v>
                </c:pt>
                <c:pt idx="1">
                  <c:v>111.45742918014599</c:v>
                </c:pt>
                <c:pt idx="2">
                  <c:v>136.21810805973701</c:v>
                </c:pt>
                <c:pt idx="3">
                  <c:v>110.003300099002</c:v>
                </c:pt>
                <c:pt idx="4">
                  <c:v>110.395214869231</c:v>
                </c:pt>
                <c:pt idx="5">
                  <c:v>54.372451291345001</c:v>
                </c:pt>
                <c:pt idx="6">
                  <c:v>30.293238549154999</c:v>
                </c:pt>
                <c:pt idx="7">
                  <c:v>131.686402613311</c:v>
                </c:pt>
                <c:pt idx="8">
                  <c:v>121.18324563947399</c:v>
                </c:pt>
                <c:pt idx="9">
                  <c:v>108.42333522811001</c:v>
                </c:pt>
                <c:pt idx="10">
                  <c:v>116.092831267669</c:v>
                </c:pt>
                <c:pt idx="11">
                  <c:v>112.67481165631899</c:v>
                </c:pt>
                <c:pt idx="12">
                  <c:v>53.149083178315003</c:v>
                </c:pt>
                <c:pt idx="13">
                  <c:v>29.964043148222</c:v>
                </c:pt>
                <c:pt idx="14">
                  <c:v>141.053350017062</c:v>
                </c:pt>
                <c:pt idx="15">
                  <c:v>138.33690899072599</c:v>
                </c:pt>
                <c:pt idx="16">
                  <c:v>137.389124566139</c:v>
                </c:pt>
                <c:pt idx="17">
                  <c:v>133.27520707479599</c:v>
                </c:pt>
                <c:pt idx="18">
                  <c:v>157.54687980325801</c:v>
                </c:pt>
                <c:pt idx="19">
                  <c:v>73.289274050453002</c:v>
                </c:pt>
                <c:pt idx="20">
                  <c:v>42.567462979205999</c:v>
                </c:pt>
                <c:pt idx="21">
                  <c:v>162.49422022590599</c:v>
                </c:pt>
                <c:pt idx="22">
                  <c:v>205.07008809918901</c:v>
                </c:pt>
                <c:pt idx="23">
                  <c:v>170.69309656548899</c:v>
                </c:pt>
                <c:pt idx="24">
                  <c:v>175.468149021589</c:v>
                </c:pt>
                <c:pt idx="25">
                  <c:v>195.85978155200999</c:v>
                </c:pt>
                <c:pt idx="26">
                  <c:v>103.159252095422</c:v>
                </c:pt>
                <c:pt idx="27">
                  <c:v>50.181369808020001</c:v>
                </c:pt>
                <c:pt idx="28">
                  <c:v>166.86254878915801</c:v>
                </c:pt>
                <c:pt idx="29">
                  <c:v>200.673795224842</c:v>
                </c:pt>
                <c:pt idx="30">
                  <c:v>162.54876462938799</c:v>
                </c:pt>
                <c:pt idx="31">
                  <c:v>162.720568476995</c:v>
                </c:pt>
                <c:pt idx="32">
                  <c:v>162.591834276767</c:v>
                </c:pt>
                <c:pt idx="33">
                  <c:v>90.364167595409</c:v>
                </c:pt>
                <c:pt idx="34">
                  <c:v>55.748918922991002</c:v>
                </c:pt>
                <c:pt idx="35">
                  <c:v>157.63068948269799</c:v>
                </c:pt>
                <c:pt idx="36">
                  <c:v>169.44495328814801</c:v>
                </c:pt>
                <c:pt idx="37">
                  <c:v>185.719548133595</c:v>
                </c:pt>
                <c:pt idx="38">
                  <c:v>131.17283950617201</c:v>
                </c:pt>
                <c:pt idx="39">
                  <c:v>161.65635589268501</c:v>
                </c:pt>
                <c:pt idx="40">
                  <c:v>74.617584877501997</c:v>
                </c:pt>
                <c:pt idx="41">
                  <c:v>45.081457530157003</c:v>
                </c:pt>
                <c:pt idx="42">
                  <c:v>154.37392795883301</c:v>
                </c:pt>
                <c:pt idx="43">
                  <c:v>142.45014245014201</c:v>
                </c:pt>
                <c:pt idx="44">
                  <c:v>141.54949514013401</c:v>
                </c:pt>
                <c:pt idx="45">
                  <c:v>127.960063822056</c:v>
                </c:pt>
                <c:pt idx="46">
                  <c:v>119.227406406485</c:v>
                </c:pt>
                <c:pt idx="47">
                  <c:v>44.515103338632002</c:v>
                </c:pt>
                <c:pt idx="48">
                  <c:v>34.980045474058997</c:v>
                </c:pt>
                <c:pt idx="49">
                  <c:v>147.054122310667</c:v>
                </c:pt>
                <c:pt idx="50">
                  <c:v>101.198316574035</c:v>
                </c:pt>
                <c:pt idx="51">
                  <c:v>105.030135569667</c:v>
                </c:pt>
                <c:pt idx="52">
                  <c:v>75.001630470226999</c:v>
                </c:pt>
                <c:pt idx="53">
                  <c:v>87.303156091453999</c:v>
                </c:pt>
                <c:pt idx="54">
                  <c:v>44.520660884477003</c:v>
                </c:pt>
                <c:pt idx="55">
                  <c:v>23.109174342212999</c:v>
                </c:pt>
                <c:pt idx="56">
                  <c:v>86.533981228781997</c:v>
                </c:pt>
                <c:pt idx="57">
                  <c:v>88.894852484862</c:v>
                </c:pt>
                <c:pt idx="58">
                  <c:v>57.569549094971997</c:v>
                </c:pt>
                <c:pt idx="59">
                  <c:v>83.898363125813006</c:v>
                </c:pt>
                <c:pt idx="60">
                  <c:v>43.416345385710002</c:v>
                </c:pt>
                <c:pt idx="61">
                  <c:v>36.499522030068</c:v>
                </c:pt>
                <c:pt idx="62">
                  <c:v>39.988177408417997</c:v>
                </c:pt>
                <c:pt idx="63">
                  <c:v>36.873803796244999</c:v>
                </c:pt>
                <c:pt idx="64">
                  <c:v>113.465118340572</c:v>
                </c:pt>
                <c:pt idx="65">
                  <c:v>85.978362112200998</c:v>
                </c:pt>
                <c:pt idx="66">
                  <c:v>61.683599419448001</c:v>
                </c:pt>
                <c:pt idx="67">
                  <c:v>47.908605122535</c:v>
                </c:pt>
                <c:pt idx="68">
                  <c:v>22.158618779428998</c:v>
                </c:pt>
                <c:pt idx="69">
                  <c:v>14.783604982073999</c:v>
                </c:pt>
                <c:pt idx="70">
                  <c:v>35.523314512208003</c:v>
                </c:pt>
                <c:pt idx="71">
                  <c:v>49.234964399333002</c:v>
                </c:pt>
                <c:pt idx="72">
                  <c:v>44.158586925218003</c:v>
                </c:pt>
                <c:pt idx="73">
                  <c:v>37.123151169379</c:v>
                </c:pt>
                <c:pt idx="74">
                  <c:v>45.202625682951997</c:v>
                </c:pt>
                <c:pt idx="75">
                  <c:v>11.827787415234001</c:v>
                </c:pt>
                <c:pt idx="76">
                  <c:v>9.8816182137979993</c:v>
                </c:pt>
                <c:pt idx="77">
                  <c:v>51.489226869455003</c:v>
                </c:pt>
                <c:pt idx="78">
                  <c:v>46.399031672382002</c:v>
                </c:pt>
                <c:pt idx="79">
                  <c:v>34.784032083154003</c:v>
                </c:pt>
                <c:pt idx="80">
                  <c:v>24.936101240570999</c:v>
                </c:pt>
                <c:pt idx="81">
                  <c:v>19.023864380984001</c:v>
                </c:pt>
                <c:pt idx="82">
                  <c:v>17.001020061203</c:v>
                </c:pt>
                <c:pt idx="83">
                  <c:v>6.3922270519040003</c:v>
                </c:pt>
                <c:pt idx="84">
                  <c:v>21.528988783395999</c:v>
                </c:pt>
                <c:pt idx="85">
                  <c:v>21.788391145197</c:v>
                </c:pt>
                <c:pt idx="86">
                  <c:v>13.232180663373001</c:v>
                </c:pt>
                <c:pt idx="87">
                  <c:v>31.213769731561001</c:v>
                </c:pt>
                <c:pt idx="88">
                  <c:v>27.121708667646001</c:v>
                </c:pt>
                <c:pt idx="89">
                  <c:v>6.7950169875419997</c:v>
                </c:pt>
                <c:pt idx="90">
                  <c:v>6.8112158020200004</c:v>
                </c:pt>
                <c:pt idx="91">
                  <c:v>36.615785980730003</c:v>
                </c:pt>
                <c:pt idx="92">
                  <c:v>18.429357967241</c:v>
                </c:pt>
                <c:pt idx="93">
                  <c:v>16.216466663576998</c:v>
                </c:pt>
                <c:pt idx="94">
                  <c:v>11.661807580174001</c:v>
                </c:pt>
                <c:pt idx="95">
                  <c:v>32.829940906106003</c:v>
                </c:pt>
                <c:pt idx="96">
                  <c:v>11.74039635578</c:v>
                </c:pt>
                <c:pt idx="97">
                  <c:v>7.057329036204</c:v>
                </c:pt>
                <c:pt idx="98">
                  <c:v>23.609405987344999</c:v>
                </c:pt>
                <c:pt idx="99">
                  <c:v>42.663127207224001</c:v>
                </c:pt>
                <c:pt idx="100">
                  <c:v>9.5274390243900005</c:v>
                </c:pt>
                <c:pt idx="101">
                  <c:v>16.750819593671999</c:v>
                </c:pt>
                <c:pt idx="102">
                  <c:v>14.426544842509999</c:v>
                </c:pt>
                <c:pt idx="103">
                  <c:v>0</c:v>
                </c:pt>
                <c:pt idx="104">
                  <c:v>2.4076080414100001</c:v>
                </c:pt>
                <c:pt idx="105">
                  <c:v>9.6515780330080005</c:v>
                </c:pt>
                <c:pt idx="106">
                  <c:v>4.8350054393809998</c:v>
                </c:pt>
                <c:pt idx="107">
                  <c:v>4.8506014745819996</c:v>
                </c:pt>
                <c:pt idx="108">
                  <c:v>9.7392320615510002</c:v>
                </c:pt>
                <c:pt idx="109">
                  <c:v>4.8888997531099996</c:v>
                </c:pt>
                <c:pt idx="110">
                  <c:v>7.3360395167989996</c:v>
                </c:pt>
                <c:pt idx="111">
                  <c:v>0</c:v>
                </c:pt>
                <c:pt idx="112">
                  <c:v>4.9044851516710004</c:v>
                </c:pt>
                <c:pt idx="113">
                  <c:v>12.285616000786</c:v>
                </c:pt>
                <c:pt idx="114">
                  <c:v>14.79946721918</c:v>
                </c:pt>
                <c:pt idx="115">
                  <c:v>7.4246399049639997</c:v>
                </c:pt>
                <c:pt idx="116">
                  <c:v>4.9695614362029996</c:v>
                </c:pt>
                <c:pt idx="117">
                  <c:v>0</c:v>
                </c:pt>
                <c:pt idx="118">
                  <c:v>0</c:v>
                </c:pt>
                <c:pt idx="119">
                  <c:v>7.5127717119100001</c:v>
                </c:pt>
                <c:pt idx="120">
                  <c:v>2.5210507739620001</c:v>
                </c:pt>
                <c:pt idx="121">
                  <c:v>0</c:v>
                </c:pt>
                <c:pt idx="122">
                  <c:v>10.247739092562</c:v>
                </c:pt>
                <c:pt idx="123">
                  <c:v>2.5859839668990001</c:v>
                </c:pt>
                <c:pt idx="124">
                  <c:v>0</c:v>
                </c:pt>
                <c:pt idx="125">
                  <c:v>2.5926213994970002</c:v>
                </c:pt>
                <c:pt idx="126">
                  <c:v>2.6111024074359999</c:v>
                </c:pt>
                <c:pt idx="127">
                  <c:v>0</c:v>
                </c:pt>
                <c:pt idx="128">
                  <c:v>2.6481648217779998</c:v>
                </c:pt>
                <c:pt idx="129">
                  <c:v>2.6745834336300001</c:v>
                </c:pt>
                <c:pt idx="131">
                  <c:v>2.7132624267410002</c:v>
                </c:pt>
                <c:pt idx="132">
                  <c:v>2.7198302825899998</c:v>
                </c:pt>
                <c:pt idx="133">
                  <c:v>2.7367268746570002</c:v>
                </c:pt>
                <c:pt idx="135">
                  <c:v>0</c:v>
                </c:pt>
                <c:pt idx="136">
                  <c:v>5.5937797169539998</c:v>
                </c:pt>
                <c:pt idx="137">
                  <c:v>8.4685956245580005</c:v>
                </c:pt>
                <c:pt idx="138">
                  <c:v>0</c:v>
                </c:pt>
                <c:pt idx="139">
                  <c:v>0</c:v>
                </c:pt>
                <c:pt idx="141">
                  <c:v>0</c:v>
                </c:pt>
                <c:pt idx="142">
                  <c:v>5.7723389517430004</c:v>
                </c:pt>
                <c:pt idx="143">
                  <c:v>2.906469801778</c:v>
                </c:pt>
                <c:pt idx="145">
                  <c:v>0</c:v>
                </c:pt>
                <c:pt idx="146">
                  <c:v>2.9432540616899998</c:v>
                </c:pt>
                <c:pt idx="147">
                  <c:v>0</c:v>
                </c:pt>
                <c:pt idx="148">
                  <c:v>5.9550394521359999</c:v>
                </c:pt>
                <c:pt idx="150">
                  <c:v>3.0168642712759999</c:v>
                </c:pt>
                <c:pt idx="151">
                  <c:v>3.0384054448220001</c:v>
                </c:pt>
                <c:pt idx="153">
                  <c:v>3.0506406345329999</c:v>
                </c:pt>
                <c:pt idx="154">
                  <c:v>6.1327118851950004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3.1491103763180002</c:v>
                </c:pt>
                <c:pt idx="159">
                  <c:v>3.1535793125190001</c:v>
                </c:pt>
                <c:pt idx="161">
                  <c:v>3.1768219073630002</c:v>
                </c:pt>
                <c:pt idx="162">
                  <c:v>6.3971340839300002</c:v>
                </c:pt>
                <c:pt idx="163">
                  <c:v>3.2229993231699998</c:v>
                </c:pt>
                <c:pt idx="164">
                  <c:v>9.7437396472759996</c:v>
                </c:pt>
                <c:pt idx="165">
                  <c:v>0</c:v>
                </c:pt>
                <c:pt idx="166">
                  <c:v>0</c:v>
                </c:pt>
                <c:pt idx="167">
                  <c:v>6.5567321247089998</c:v>
                </c:pt>
                <c:pt idx="168">
                  <c:v>6.5629717135909997</c:v>
                </c:pt>
                <c:pt idx="169">
                  <c:v>3.2854749153989999</c:v>
                </c:pt>
                <c:pt idx="170">
                  <c:v>9.9186669311639992</c:v>
                </c:pt>
                <c:pt idx="171">
                  <c:v>0</c:v>
                </c:pt>
                <c:pt idx="172">
                  <c:v>6.6851622823139998</c:v>
                </c:pt>
                <c:pt idx="173">
                  <c:v>0</c:v>
                </c:pt>
                <c:pt idx="174">
                  <c:v>3.3539039441909999</c:v>
                </c:pt>
                <c:pt idx="175">
                  <c:v>3.3726812816180001</c:v>
                </c:pt>
                <c:pt idx="176">
                  <c:v>0</c:v>
                </c:pt>
                <c:pt idx="177">
                  <c:v>0</c:v>
                </c:pt>
                <c:pt idx="178">
                  <c:v>6.865538429851</c:v>
                </c:pt>
                <c:pt idx="179">
                  <c:v>0</c:v>
                </c:pt>
                <c:pt idx="180">
                  <c:v>3.4592500345919999</c:v>
                </c:pt>
                <c:pt idx="181">
                  <c:v>0</c:v>
                </c:pt>
                <c:pt idx="182">
                  <c:v>0</c:v>
                </c:pt>
                <c:pt idx="183">
                  <c:v>3.511605857358</c:v>
                </c:pt>
                <c:pt idx="184">
                  <c:v>3.534942910671</c:v>
                </c:pt>
                <c:pt idx="185">
                  <c:v>0</c:v>
                </c:pt>
                <c:pt idx="186">
                  <c:v>3.5833303472239999</c:v>
                </c:pt>
                <c:pt idx="187">
                  <c:v>0</c:v>
                </c:pt>
                <c:pt idx="188">
                  <c:v>0</c:v>
                </c:pt>
                <c:pt idx="189">
                  <c:v>7.2382468966009998</c:v>
                </c:pt>
                <c:pt idx="190">
                  <c:v>3.6413953827099999</c:v>
                </c:pt>
                <c:pt idx="191">
                  <c:v>3.662467037796</c:v>
                </c:pt>
                <c:pt idx="192">
                  <c:v>0</c:v>
                </c:pt>
                <c:pt idx="193">
                  <c:v>7.398912359883</c:v>
                </c:pt>
                <c:pt idx="194">
                  <c:v>7.4170220656400003</c:v>
                </c:pt>
                <c:pt idx="195">
                  <c:v>0</c:v>
                </c:pt>
                <c:pt idx="196">
                  <c:v>7.4582338902140002</c:v>
                </c:pt>
                <c:pt idx="197">
                  <c:v>7.4959709156320002</c:v>
                </c:pt>
                <c:pt idx="198">
                  <c:v>7.5346594333930001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11.539349180705999</c:v>
                </c:pt>
                <c:pt idx="204">
                  <c:v>0</c:v>
                </c:pt>
                <c:pt idx="205">
                  <c:v>0</c:v>
                </c:pt>
                <c:pt idx="206">
                  <c:v>3.9106800672630002</c:v>
                </c:pt>
                <c:pt idx="207">
                  <c:v>0</c:v>
                </c:pt>
                <c:pt idx="208">
                  <c:v>7.8774272322650001</c:v>
                </c:pt>
                <c:pt idx="209">
                  <c:v>3.9446175693260002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16.117983640245999</c:v>
                </c:pt>
                <c:pt idx="214">
                  <c:v>8.1073411974539997</c:v>
                </c:pt>
                <c:pt idx="215">
                  <c:v>4.0558079169369998</c:v>
                </c:pt>
                <c:pt idx="216">
                  <c:v>0</c:v>
                </c:pt>
                <c:pt idx="217">
                  <c:v>4.0766408479410003</c:v>
                </c:pt>
                <c:pt idx="218">
                  <c:v>12.286521685709999</c:v>
                </c:pt>
                <c:pt idx="219">
                  <c:v>0</c:v>
                </c:pt>
                <c:pt idx="220">
                  <c:v>8.2572973865649999</c:v>
                </c:pt>
                <c:pt idx="221">
                  <c:v>0</c:v>
                </c:pt>
                <c:pt idx="222">
                  <c:v>0</c:v>
                </c:pt>
                <c:pt idx="223">
                  <c:v>4.1457651009490002</c:v>
                </c:pt>
                <c:pt idx="224">
                  <c:v>8.3097889313610001</c:v>
                </c:pt>
                <c:pt idx="225">
                  <c:v>12.493753123437999</c:v>
                </c:pt>
                <c:pt idx="226">
                  <c:v>8.3444592790380003</c:v>
                </c:pt>
                <c:pt idx="227">
                  <c:v>8.3622527909009996</c:v>
                </c:pt>
                <c:pt idx="228">
                  <c:v>20.951183741881</c:v>
                </c:pt>
                <c:pt idx="229">
                  <c:v>4.1904123365729999</c:v>
                </c:pt>
                <c:pt idx="230">
                  <c:v>0</c:v>
                </c:pt>
                <c:pt idx="231">
                  <c:v>25.193147463889002</c:v>
                </c:pt>
                <c:pt idx="232">
                  <c:v>21.020768519297</c:v>
                </c:pt>
                <c:pt idx="233">
                  <c:v>16.84139615174</c:v>
                </c:pt>
                <c:pt idx="234">
                  <c:v>12.643823492224</c:v>
                </c:pt>
                <c:pt idx="235">
                  <c:v>12.668383936489001</c:v>
                </c:pt>
                <c:pt idx="236">
                  <c:v>16.889039013680001</c:v>
                </c:pt>
                <c:pt idx="237">
                  <c:v>12.663571127057001</c:v>
                </c:pt>
                <c:pt idx="238">
                  <c:v>8.4523708900340004</c:v>
                </c:pt>
                <c:pt idx="239">
                  <c:v>16.937669376693002</c:v>
                </c:pt>
                <c:pt idx="240">
                  <c:v>33.915550279803</c:v>
                </c:pt>
                <c:pt idx="241">
                  <c:v>33.974603983522002</c:v>
                </c:pt>
                <c:pt idx="242">
                  <c:v>25.528655916266001</c:v>
                </c:pt>
                <c:pt idx="243">
                  <c:v>12.769217672597</c:v>
                </c:pt>
                <c:pt idx="244">
                  <c:v>8.51462386649</c:v>
                </c:pt>
                <c:pt idx="245">
                  <c:v>17.061934823407999</c:v>
                </c:pt>
                <c:pt idx="246">
                  <c:v>34.180730613115998</c:v>
                </c:pt>
                <c:pt idx="247">
                  <c:v>21.399529210356999</c:v>
                </c:pt>
                <c:pt idx="248">
                  <c:v>12.862839257385</c:v>
                </c:pt>
                <c:pt idx="249">
                  <c:v>12.888812510739999</c:v>
                </c:pt>
                <c:pt idx="250">
                  <c:v>12.893798083122</c:v>
                </c:pt>
                <c:pt idx="251">
                  <c:v>8.5973434208819999</c:v>
                </c:pt>
                <c:pt idx="252">
                  <c:v>34.442674473672</c:v>
                </c:pt>
                <c:pt idx="253">
                  <c:v>25.835342748879999</c:v>
                </c:pt>
                <c:pt idx="254">
                  <c:v>30.201052722408999</c:v>
                </c:pt>
                <c:pt idx="255">
                  <c:v>47.510041895218002</c:v>
                </c:pt>
                <c:pt idx="256">
                  <c:v>34.596090641757002</c:v>
                </c:pt>
                <c:pt idx="257">
                  <c:v>17.304031839417998</c:v>
                </c:pt>
                <c:pt idx="258">
                  <c:v>30.288607156765</c:v>
                </c:pt>
                <c:pt idx="259">
                  <c:v>86.655112651645993</c:v>
                </c:pt>
                <c:pt idx="260">
                  <c:v>73.759111419644995</c:v>
                </c:pt>
                <c:pt idx="261">
                  <c:v>56.475085798687999</c:v>
                </c:pt>
                <c:pt idx="262">
                  <c:v>108.757123591595</c:v>
                </c:pt>
                <c:pt idx="263">
                  <c:v>117.682953406267</c:v>
                </c:pt>
                <c:pt idx="264">
                  <c:v>43.601482450402997</c:v>
                </c:pt>
                <c:pt idx="265">
                  <c:v>26.165452880379998</c:v>
                </c:pt>
                <c:pt idx="266">
                  <c:v>109.16077198497899</c:v>
                </c:pt>
                <c:pt idx="267">
                  <c:v>126.764873016566</c:v>
                </c:pt>
                <c:pt idx="268">
                  <c:v>161.93977591036401</c:v>
                </c:pt>
                <c:pt idx="269">
                  <c:v>56.985052382413002</c:v>
                </c:pt>
                <c:pt idx="270">
                  <c:v>175.72376224574899</c:v>
                </c:pt>
                <c:pt idx="271">
                  <c:v>136.22780805062399</c:v>
                </c:pt>
                <c:pt idx="272">
                  <c:v>70.323488045006997</c:v>
                </c:pt>
                <c:pt idx="273">
                  <c:v>206.857092557545</c:v>
                </c:pt>
                <c:pt idx="274">
                  <c:v>215.84001409567401</c:v>
                </c:pt>
                <c:pt idx="275">
                  <c:v>247.03339362124399</c:v>
                </c:pt>
                <c:pt idx="276">
                  <c:v>163.52145666681301</c:v>
                </c:pt>
                <c:pt idx="277">
                  <c:v>155.08684863523499</c:v>
                </c:pt>
                <c:pt idx="278">
                  <c:v>137.466187752206</c:v>
                </c:pt>
                <c:pt idx="279">
                  <c:v>39.936102236421</c:v>
                </c:pt>
                <c:pt idx="280">
                  <c:v>271.18342669156198</c:v>
                </c:pt>
                <c:pt idx="281">
                  <c:v>245.25104789084</c:v>
                </c:pt>
                <c:pt idx="282">
                  <c:v>313.14306164444798</c:v>
                </c:pt>
                <c:pt idx="283">
                  <c:v>188.07935157404501</c:v>
                </c:pt>
                <c:pt idx="284">
                  <c:v>305.45323870272199</c:v>
                </c:pt>
                <c:pt idx="285">
                  <c:v>202.35632700782401</c:v>
                </c:pt>
                <c:pt idx="286">
                  <c:v>81.015392924655004</c:v>
                </c:pt>
                <c:pt idx="287">
                  <c:v>338.64631778570401</c:v>
                </c:pt>
                <c:pt idx="288">
                  <c:v>461.83102417821198</c:v>
                </c:pt>
                <c:pt idx="289">
                  <c:v>208.91048639811001</c:v>
                </c:pt>
                <c:pt idx="290">
                  <c:v>305.50362500569901</c:v>
                </c:pt>
                <c:pt idx="291">
                  <c:v>558.94076144225005</c:v>
                </c:pt>
                <c:pt idx="292">
                  <c:v>321.01256534898602</c:v>
                </c:pt>
                <c:pt idx="293">
                  <c:v>119.331742243436</c:v>
                </c:pt>
                <c:pt idx="294">
                  <c:v>386.98977241315703</c:v>
                </c:pt>
                <c:pt idx="295">
                  <c:v>508.083140877598</c:v>
                </c:pt>
                <c:pt idx="296">
                  <c:v>287.47623684332501</c:v>
                </c:pt>
                <c:pt idx="297">
                  <c:v>432.75942298743598</c:v>
                </c:pt>
                <c:pt idx="298">
                  <c:v>336.74757962677103</c:v>
                </c:pt>
                <c:pt idx="299">
                  <c:v>173.26153125731599</c:v>
                </c:pt>
                <c:pt idx="300">
                  <c:v>117.189331083298</c:v>
                </c:pt>
                <c:pt idx="301">
                  <c:v>395.46160726895999</c:v>
                </c:pt>
                <c:pt idx="302">
                  <c:v>345.54577298115998</c:v>
                </c:pt>
                <c:pt idx="303">
                  <c:v>384.17757541263501</c:v>
                </c:pt>
                <c:pt idx="304">
                  <c:v>257.48617203890899</c:v>
                </c:pt>
                <c:pt idx="305">
                  <c:v>287.90786948176498</c:v>
                </c:pt>
                <c:pt idx="306">
                  <c:v>139.490139490139</c:v>
                </c:pt>
                <c:pt idx="307">
                  <c:v>120.44709963384</c:v>
                </c:pt>
                <c:pt idx="308">
                  <c:v>324.65959199496001</c:v>
                </c:pt>
                <c:pt idx="309">
                  <c:v>307.25712056184102</c:v>
                </c:pt>
                <c:pt idx="310">
                  <c:v>225.75579112681501</c:v>
                </c:pt>
                <c:pt idx="311">
                  <c:v>237.03703703703701</c:v>
                </c:pt>
                <c:pt idx="312">
                  <c:v>184.226249751045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828-48BB-953D-F4625A5DF8BB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Ukončené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28575" cap="rnd">
                <a:solidFill>
                  <a:schemeClr val="accent1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List1!$C$2:$C$314</c:f>
              <c:numCache>
                <c:formatCode>General</c:formatCode>
                <c:ptCount val="3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25.303643724695998</c:v>
                </c:pt>
                <c:pt idx="10">
                  <c:v>10.129659643435</c:v>
                </c:pt>
                <c:pt idx="11">
                  <c:v>32.325844512686999</c:v>
                </c:pt>
                <c:pt idx="12">
                  <c:v>0</c:v>
                </c:pt>
                <c:pt idx="13">
                  <c:v>0</c:v>
                </c:pt>
                <c:pt idx="14">
                  <c:v>6.6720042700819997</c:v>
                </c:pt>
                <c:pt idx="15">
                  <c:v>0</c:v>
                </c:pt>
                <c:pt idx="16">
                  <c:v>5.0198283218709996</c:v>
                </c:pt>
                <c:pt idx="17">
                  <c:v>17.690504621643999</c:v>
                </c:pt>
                <c:pt idx="18">
                  <c:v>12.085078955848999</c:v>
                </c:pt>
                <c:pt idx="19">
                  <c:v>0</c:v>
                </c:pt>
                <c:pt idx="20">
                  <c:v>0</c:v>
                </c:pt>
                <c:pt idx="21">
                  <c:v>18.383028787823001</c:v>
                </c:pt>
                <c:pt idx="22">
                  <c:v>17.378006395105999</c:v>
                </c:pt>
                <c:pt idx="23">
                  <c:v>33.061130029424</c:v>
                </c:pt>
                <c:pt idx="24">
                  <c:v>12.636633600808</c:v>
                </c:pt>
                <c:pt idx="25">
                  <c:v>30.355462465470001</c:v>
                </c:pt>
                <c:pt idx="26">
                  <c:v>12.086417887898</c:v>
                </c:pt>
                <c:pt idx="27">
                  <c:v>21.120598618109</c:v>
                </c:pt>
                <c:pt idx="28">
                  <c:v>41.203131437989001</c:v>
                </c:pt>
                <c:pt idx="29">
                  <c:v>17.324016862042999</c:v>
                </c:pt>
                <c:pt idx="30">
                  <c:v>22.702119810437001</c:v>
                </c:pt>
                <c:pt idx="31">
                  <c:v>19.480700192023999</c:v>
                </c:pt>
                <c:pt idx="32">
                  <c:v>35.613511218256001</c:v>
                </c:pt>
                <c:pt idx="33">
                  <c:v>2.7370264944159999</c:v>
                </c:pt>
                <c:pt idx="34">
                  <c:v>8.2027725371169993</c:v>
                </c:pt>
                <c:pt idx="35">
                  <c:v>18.932734698293</c:v>
                </c:pt>
                <c:pt idx="36">
                  <c:v>29.372496662216001</c:v>
                </c:pt>
                <c:pt idx="37">
                  <c:v>2.6445231924680002</c:v>
                </c:pt>
                <c:pt idx="38">
                  <c:v>18.337568438424999</c:v>
                </c:pt>
                <c:pt idx="39">
                  <c:v>23.287706678395999</c:v>
                </c:pt>
                <c:pt idx="40">
                  <c:v>12.932929825922001</c:v>
                </c:pt>
                <c:pt idx="41">
                  <c:v>7.7581525252779997</c:v>
                </c:pt>
                <c:pt idx="42">
                  <c:v>25.72347266881</c:v>
                </c:pt>
                <c:pt idx="43">
                  <c:v>12.777919754662999</c:v>
                </c:pt>
                <c:pt idx="44">
                  <c:v>12.678127694102001</c:v>
                </c:pt>
                <c:pt idx="45">
                  <c:v>10.068719007224001</c:v>
                </c:pt>
                <c:pt idx="46">
                  <c:v>17.442874585731001</c:v>
                </c:pt>
                <c:pt idx="47">
                  <c:v>2.4910322837779999</c:v>
                </c:pt>
                <c:pt idx="48">
                  <c:v>4.980327705563</c:v>
                </c:pt>
                <c:pt idx="49">
                  <c:v>17.285231004764999</c:v>
                </c:pt>
                <c:pt idx="50">
                  <c:v>12.250998456374001</c:v>
                </c:pt>
                <c:pt idx="51">
                  <c:v>19.423132951345</c:v>
                </c:pt>
                <c:pt idx="52">
                  <c:v>11.975761059614999</c:v>
                </c:pt>
                <c:pt idx="53">
                  <c:v>11.797461186352001</c:v>
                </c:pt>
                <c:pt idx="54">
                  <c:v>9.4224064826149991</c:v>
                </c:pt>
                <c:pt idx="55">
                  <c:v>9.4064528266390006</c:v>
                </c:pt>
                <c:pt idx="56">
                  <c:v>13.946353028681999</c:v>
                </c:pt>
                <c:pt idx="57">
                  <c:v>2.2987977287870001</c:v>
                </c:pt>
                <c:pt idx="58">
                  <c:v>9.0762633023980008</c:v>
                </c:pt>
                <c:pt idx="59">
                  <c:v>4.4703726055560002</c:v>
                </c:pt>
                <c:pt idx="60">
                  <c:v>4.3884671084390003</c:v>
                </c:pt>
                <c:pt idx="61">
                  <c:v>8.7652021474739996</c:v>
                </c:pt>
                <c:pt idx="62">
                  <c:v>2.1898129899700001</c:v>
                </c:pt>
                <c:pt idx="63">
                  <c:v>4.3247918693910004</c:v>
                </c:pt>
                <c:pt idx="64">
                  <c:v>14.95566712958</c:v>
                </c:pt>
                <c:pt idx="65">
                  <c:v>4.2198544150219996</c:v>
                </c:pt>
                <c:pt idx="66">
                  <c:v>6.2349322470689996</c:v>
                </c:pt>
                <c:pt idx="67">
                  <c:v>4.0832993058389997</c:v>
                </c:pt>
                <c:pt idx="68">
                  <c:v>6.1089842795470002</c:v>
                </c:pt>
                <c:pt idx="69">
                  <c:v>2.0340913713840001</c:v>
                </c:pt>
                <c:pt idx="70">
                  <c:v>12.04722512248</c:v>
                </c:pt>
                <c:pt idx="71">
                  <c:v>3.9607881968509999</c:v>
                </c:pt>
                <c:pt idx="72">
                  <c:v>7.8077726376600003</c:v>
                </c:pt>
                <c:pt idx="73">
                  <c:v>5.7527469366619997</c:v>
                </c:pt>
                <c:pt idx="74">
                  <c:v>3.8123558452939998</c:v>
                </c:pt>
                <c:pt idx="75">
                  <c:v>3.800186209124</c:v>
                </c:pt>
                <c:pt idx="76">
                  <c:v>1.8949801974560001</c:v>
                </c:pt>
                <c:pt idx="77">
                  <c:v>3.781647663887</c:v>
                </c:pt>
                <c:pt idx="78">
                  <c:v>9.2890185223019994</c:v>
                </c:pt>
                <c:pt idx="79">
                  <c:v>11.001705264315</c:v>
                </c:pt>
                <c:pt idx="80">
                  <c:v>1.8083182640140001</c:v>
                </c:pt>
                <c:pt idx="81">
                  <c:v>3.5632839224619999</c:v>
                </c:pt>
                <c:pt idx="82">
                  <c:v>1.773238287761</c:v>
                </c:pt>
                <c:pt idx="83">
                  <c:v>1.768940935062</c:v>
                </c:pt>
                <c:pt idx="84">
                  <c:v>3.507049168829</c:v>
                </c:pt>
                <c:pt idx="85">
                  <c:v>1.7362919748579999</c:v>
                </c:pt>
                <c:pt idx="86">
                  <c:v>0</c:v>
                </c:pt>
                <c:pt idx="87">
                  <c:v>3.4091877610150001</c:v>
                </c:pt>
                <c:pt idx="88">
                  <c:v>6.747069241798</c:v>
                </c:pt>
                <c:pt idx="89">
                  <c:v>3.367683707146</c:v>
                </c:pt>
                <c:pt idx="90">
                  <c:v>1.6810395548599999</c:v>
                </c:pt>
                <c:pt idx="91">
                  <c:v>5.0142907285760003</c:v>
                </c:pt>
                <c:pt idx="92">
                  <c:v>9.9815341618000009</c:v>
                </c:pt>
                <c:pt idx="93">
                  <c:v>6.6282229734199998</c:v>
                </c:pt>
                <c:pt idx="94">
                  <c:v>3.2984794009959999</c:v>
                </c:pt>
                <c:pt idx="95">
                  <c:v>3.2862846908419998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1.6316141558840001</c:v>
                </c:pt>
                <c:pt idx="100">
                  <c:v>3.2525613920960001</c:v>
                </c:pt>
                <c:pt idx="101">
                  <c:v>3.2425947242980002</c:v>
                </c:pt>
                <c:pt idx="102">
                  <c:v>1.6162399793119999</c:v>
                </c:pt>
                <c:pt idx="103">
                  <c:v>1.6156393892880001</c:v>
                </c:pt>
                <c:pt idx="104">
                  <c:v>0</c:v>
                </c:pt>
                <c:pt idx="105">
                  <c:v>4.8386316349729999</c:v>
                </c:pt>
                <c:pt idx="106">
                  <c:v>1.610980442697</c:v>
                </c:pt>
                <c:pt idx="107">
                  <c:v>1.6076911946750001</c:v>
                </c:pt>
                <c:pt idx="108">
                  <c:v>3.2073898261589999</c:v>
                </c:pt>
                <c:pt idx="109">
                  <c:v>1.5996672692080001</c:v>
                </c:pt>
                <c:pt idx="110">
                  <c:v>0</c:v>
                </c:pt>
                <c:pt idx="111">
                  <c:v>0</c:v>
                </c:pt>
                <c:pt idx="112">
                  <c:v>1.596806387225</c:v>
                </c:pt>
                <c:pt idx="113">
                  <c:v>3.1897926634760001</c:v>
                </c:pt>
                <c:pt idx="114">
                  <c:v>0</c:v>
                </c:pt>
                <c:pt idx="115">
                  <c:v>0</c:v>
                </c:pt>
                <c:pt idx="116">
                  <c:v>1.5838824125690001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1.554605518849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1.530690341343</c:v>
                </c:pt>
                <c:pt idx="128">
                  <c:v>0</c:v>
                </c:pt>
                <c:pt idx="129">
                  <c:v>0</c:v>
                </c:pt>
                <c:pt idx="131">
                  <c:v>0</c:v>
                </c:pt>
                <c:pt idx="132">
                  <c:v>1.5020879021839999</c:v>
                </c:pt>
                <c:pt idx="133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1.4711290915769999</c:v>
                </c:pt>
                <c:pt idx="139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1.438021282714</c:v>
                </c:pt>
                <c:pt idx="148">
                  <c:v>0</c:v>
                </c:pt>
                <c:pt idx="150">
                  <c:v>0</c:v>
                </c:pt>
                <c:pt idx="151">
                  <c:v>1.4199301394370001</c:v>
                </c:pt>
                <c:pt idx="153">
                  <c:v>0</c:v>
                </c:pt>
                <c:pt idx="154">
                  <c:v>2.8261361067139998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1">
                  <c:v>1.388888888888</c:v>
                </c:pt>
                <c:pt idx="162">
                  <c:v>1.3845046242450001</c:v>
                </c:pt>
                <c:pt idx="163">
                  <c:v>2.7594199699219999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4.1039110272080004</c:v>
                </c:pt>
                <c:pt idx="169">
                  <c:v>0</c:v>
                </c:pt>
                <c:pt idx="170">
                  <c:v>1.3631964229719999</c:v>
                </c:pt>
                <c:pt idx="171">
                  <c:v>0</c:v>
                </c:pt>
                <c:pt idx="172">
                  <c:v>2.7131888108090001</c:v>
                </c:pt>
                <c:pt idx="173">
                  <c:v>1.3552522802110001</c:v>
                </c:pt>
                <c:pt idx="174">
                  <c:v>0</c:v>
                </c:pt>
                <c:pt idx="175">
                  <c:v>2.7018629344930001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1.337399026373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1.3289036544849999</c:v>
                </c:pt>
                <c:pt idx="184">
                  <c:v>0</c:v>
                </c:pt>
                <c:pt idx="185">
                  <c:v>1.3220343464519999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1.311819493637</c:v>
                </c:pt>
                <c:pt idx="191">
                  <c:v>1.309191835879</c:v>
                </c:pt>
                <c:pt idx="192">
                  <c:v>1.3069332810559999</c:v>
                </c:pt>
                <c:pt idx="193">
                  <c:v>0</c:v>
                </c:pt>
                <c:pt idx="194">
                  <c:v>1.3036619865200001</c:v>
                </c:pt>
                <c:pt idx="195">
                  <c:v>1.302931596091</c:v>
                </c:pt>
                <c:pt idx="196">
                  <c:v>1.301303906514</c:v>
                </c:pt>
                <c:pt idx="197">
                  <c:v>1.299106214924</c:v>
                </c:pt>
                <c:pt idx="198">
                  <c:v>0</c:v>
                </c:pt>
                <c:pt idx="199">
                  <c:v>1.2948839136570001</c:v>
                </c:pt>
                <c:pt idx="200">
                  <c:v>0</c:v>
                </c:pt>
                <c:pt idx="201">
                  <c:v>0</c:v>
                </c:pt>
                <c:pt idx="202">
                  <c:v>1.290905570257</c:v>
                </c:pt>
                <c:pt idx="203">
                  <c:v>2.5763567738859998</c:v>
                </c:pt>
                <c:pt idx="204">
                  <c:v>2.5724465252669999</c:v>
                </c:pt>
                <c:pt idx="205">
                  <c:v>0</c:v>
                </c:pt>
                <c:pt idx="206">
                  <c:v>1.281377737343</c:v>
                </c:pt>
                <c:pt idx="207">
                  <c:v>1.279034073467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2.547997910641</c:v>
                </c:pt>
                <c:pt idx="212">
                  <c:v>1.2715689889749999</c:v>
                </c:pt>
                <c:pt idx="213">
                  <c:v>2.5383287643410002</c:v>
                </c:pt>
                <c:pt idx="214">
                  <c:v>5.0663694396589998</c:v>
                </c:pt>
                <c:pt idx="215">
                  <c:v>0</c:v>
                </c:pt>
                <c:pt idx="216">
                  <c:v>1.265774717415</c:v>
                </c:pt>
                <c:pt idx="217">
                  <c:v>1.2638230647699999</c:v>
                </c:pt>
                <c:pt idx="218">
                  <c:v>3.7855367260150001</c:v>
                </c:pt>
                <c:pt idx="219">
                  <c:v>1.260144160491</c:v>
                </c:pt>
                <c:pt idx="220">
                  <c:v>2.51673629637</c:v>
                </c:pt>
                <c:pt idx="221">
                  <c:v>0</c:v>
                </c:pt>
                <c:pt idx="222">
                  <c:v>1.2565971349580001</c:v>
                </c:pt>
                <c:pt idx="223">
                  <c:v>1.256249842968</c:v>
                </c:pt>
                <c:pt idx="224">
                  <c:v>1.2552406296280001</c:v>
                </c:pt>
                <c:pt idx="225">
                  <c:v>2.5083716905169999</c:v>
                </c:pt>
                <c:pt idx="226">
                  <c:v>1.2533055935020001</c:v>
                </c:pt>
                <c:pt idx="227">
                  <c:v>7.5139948153429996</c:v>
                </c:pt>
                <c:pt idx="228">
                  <c:v>1.251329537633</c:v>
                </c:pt>
                <c:pt idx="229">
                  <c:v>1.2511416667699999</c:v>
                </c:pt>
                <c:pt idx="230">
                  <c:v>2.5021268077859999</c:v>
                </c:pt>
                <c:pt idx="231">
                  <c:v>5.0001250031250004</c:v>
                </c:pt>
                <c:pt idx="232">
                  <c:v>2.4987818438509999</c:v>
                </c:pt>
                <c:pt idx="233">
                  <c:v>2.4973465692699999</c:v>
                </c:pt>
                <c:pt idx="234">
                  <c:v>2.496224460503</c:v>
                </c:pt>
                <c:pt idx="235">
                  <c:v>4.9888996981710001</c:v>
                </c:pt>
                <c:pt idx="236">
                  <c:v>3.7413014740719999</c:v>
                </c:pt>
                <c:pt idx="237">
                  <c:v>3.7410215482839999</c:v>
                </c:pt>
                <c:pt idx="238">
                  <c:v>3.739203051189</c:v>
                </c:pt>
                <c:pt idx="239">
                  <c:v>6.2275807094450002</c:v>
                </c:pt>
                <c:pt idx="240">
                  <c:v>4.9795837068019999</c:v>
                </c:pt>
                <c:pt idx="241">
                  <c:v>9.9527245583470005</c:v>
                </c:pt>
                <c:pt idx="242">
                  <c:v>2.4865106795630001</c:v>
                </c:pt>
                <c:pt idx="243">
                  <c:v>2.4862633947439998</c:v>
                </c:pt>
                <c:pt idx="244">
                  <c:v>7.4584193123329996</c:v>
                </c:pt>
                <c:pt idx="245">
                  <c:v>7.4543421543040003</c:v>
                </c:pt>
                <c:pt idx="246">
                  <c:v>6.2090975697589998</c:v>
                </c:pt>
                <c:pt idx="247">
                  <c:v>4.964873519847</c:v>
                </c:pt>
                <c:pt idx="248">
                  <c:v>6.2029352289500004</c:v>
                </c:pt>
                <c:pt idx="249">
                  <c:v>7.439276902285</c:v>
                </c:pt>
                <c:pt idx="250">
                  <c:v>2.4795437639469999</c:v>
                </c:pt>
                <c:pt idx="251">
                  <c:v>2.4794515453180002</c:v>
                </c:pt>
                <c:pt idx="252">
                  <c:v>12.391880839673</c:v>
                </c:pt>
                <c:pt idx="253">
                  <c:v>16.109045848821999</c:v>
                </c:pt>
                <c:pt idx="254">
                  <c:v>18.577001671929999</c:v>
                </c:pt>
                <c:pt idx="255">
                  <c:v>12.381141045958</c:v>
                </c:pt>
                <c:pt idx="256">
                  <c:v>11.139165305213</c:v>
                </c:pt>
                <c:pt idx="257">
                  <c:v>7.4254668762289997</c:v>
                </c:pt>
                <c:pt idx="258">
                  <c:v>3.7125496553509998</c:v>
                </c:pt>
                <c:pt idx="259">
                  <c:v>18.556088871294001</c:v>
                </c:pt>
                <c:pt idx="260">
                  <c:v>14.839180382603001</c:v>
                </c:pt>
                <c:pt idx="261">
                  <c:v>16.070214475554</c:v>
                </c:pt>
                <c:pt idx="262">
                  <c:v>33.363813854631999</c:v>
                </c:pt>
                <c:pt idx="263">
                  <c:v>19.760649137323998</c:v>
                </c:pt>
                <c:pt idx="264">
                  <c:v>29.638777400432001</c:v>
                </c:pt>
                <c:pt idx="265">
                  <c:v>6.174516535355</c:v>
                </c:pt>
                <c:pt idx="266">
                  <c:v>50.613534799890999</c:v>
                </c:pt>
                <c:pt idx="267">
                  <c:v>48.130322102923998</c:v>
                </c:pt>
                <c:pt idx="268">
                  <c:v>49.347989686269997</c:v>
                </c:pt>
                <c:pt idx="269">
                  <c:v>25.896831954224002</c:v>
                </c:pt>
                <c:pt idx="270">
                  <c:v>50.529948237614001</c:v>
                </c:pt>
                <c:pt idx="271">
                  <c:v>39.435092302762001</c:v>
                </c:pt>
                <c:pt idx="272">
                  <c:v>25.878322591774999</c:v>
                </c:pt>
                <c:pt idx="273">
                  <c:v>78.842979279079003</c:v>
                </c:pt>
                <c:pt idx="274">
                  <c:v>67.744001576586996</c:v>
                </c:pt>
                <c:pt idx="275">
                  <c:v>76.340577479529003</c:v>
                </c:pt>
                <c:pt idx="276">
                  <c:v>79.998030817702002</c:v>
                </c:pt>
                <c:pt idx="277">
                  <c:v>94.703957887485998</c:v>
                </c:pt>
                <c:pt idx="278">
                  <c:v>63.947268098921001</c:v>
                </c:pt>
                <c:pt idx="279">
                  <c:v>23.362474946818999</c:v>
                </c:pt>
                <c:pt idx="280">
                  <c:v>89.721372122462995</c:v>
                </c:pt>
                <c:pt idx="281">
                  <c:v>111.757915162233</c:v>
                </c:pt>
                <c:pt idx="282">
                  <c:v>119.02862822573699</c:v>
                </c:pt>
                <c:pt idx="283">
                  <c:v>65.022696601643005</c:v>
                </c:pt>
                <c:pt idx="284">
                  <c:v>115.23279476303701</c:v>
                </c:pt>
                <c:pt idx="285">
                  <c:v>63.731738405725999</c:v>
                </c:pt>
                <c:pt idx="286">
                  <c:v>44.113862781378998</c:v>
                </c:pt>
                <c:pt idx="287">
                  <c:v>102.849166799309</c:v>
                </c:pt>
                <c:pt idx="288">
                  <c:v>155.39350039154201</c:v>
                </c:pt>
                <c:pt idx="289">
                  <c:v>90.475608265068999</c:v>
                </c:pt>
                <c:pt idx="290">
                  <c:v>122.140388162153</c:v>
                </c:pt>
                <c:pt idx="291">
                  <c:v>137.85363116223999</c:v>
                </c:pt>
                <c:pt idx="292">
                  <c:v>101.235561735397</c:v>
                </c:pt>
                <c:pt idx="293">
                  <c:v>71.952096976792006</c:v>
                </c:pt>
                <c:pt idx="294">
                  <c:v>131.58535991032701</c:v>
                </c:pt>
                <c:pt idx="295">
                  <c:v>180.208701157962</c:v>
                </c:pt>
                <c:pt idx="296">
                  <c:v>96.102379446255</c:v>
                </c:pt>
                <c:pt idx="297">
                  <c:v>148.28139433127501</c:v>
                </c:pt>
                <c:pt idx="298">
                  <c:v>140.8125857318</c:v>
                </c:pt>
                <c:pt idx="299">
                  <c:v>84.951456310679006</c:v>
                </c:pt>
                <c:pt idx="300">
                  <c:v>64.307121103655007</c:v>
                </c:pt>
                <c:pt idx="301">
                  <c:v>140.60094784431999</c:v>
                </c:pt>
                <c:pt idx="302">
                  <c:v>110.152155229806</c:v>
                </c:pt>
                <c:pt idx="303">
                  <c:v>112.545835199012</c:v>
                </c:pt>
                <c:pt idx="304">
                  <c:v>109.99770334465499</c:v>
                </c:pt>
                <c:pt idx="305">
                  <c:v>102.60248177296999</c:v>
                </c:pt>
                <c:pt idx="306">
                  <c:v>68.775790921595004</c:v>
                </c:pt>
                <c:pt idx="307">
                  <c:v>48.253232966608003</c:v>
                </c:pt>
                <c:pt idx="308">
                  <c:v>121.689679269379</c:v>
                </c:pt>
                <c:pt idx="309">
                  <c:v>104.674246525897</c:v>
                </c:pt>
                <c:pt idx="310">
                  <c:v>85.308854097828004</c:v>
                </c:pt>
                <c:pt idx="311">
                  <c:v>86.39723528847</c:v>
                </c:pt>
                <c:pt idx="312">
                  <c:v>79.055170926860995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828-48BB-953D-F4625A5DF8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2360815"/>
        <c:axId val="692383071"/>
      </c:lineChart>
      <c:dateAx>
        <c:axId val="44236081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692383071"/>
        <c:crosses val="autoZero"/>
        <c:auto val="1"/>
        <c:lblOffset val="100"/>
        <c:baseTimeUnit val="days"/>
      </c:dateAx>
      <c:valAx>
        <c:axId val="6923830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cs-CZ" sz="1800" b="0" i="0" baseline="0" dirty="0">
                    <a:effectLst/>
                  </a:rPr>
                  <a:t>Počet nově pozitivních na 100 tis. dané kategorie v populaci v daném dni</a:t>
                </a:r>
                <a:endParaRPr lang="cs-CZ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2.72039458206043E-2"/>
              <c:y val="0.122678409167009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cs-CZ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4236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27928087982371"/>
          <c:y val="2.4852292975710399E-2"/>
          <c:w val="0.87466795309236889"/>
          <c:h val="0.90552881115878769"/>
        </c:manualLayout>
      </c:layout>
      <c:lineChart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Bez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31750" cap="rnd" cmpd="sng">
                <a:solidFill>
                  <a:srgbClr val="C00000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List1!$B$2:$B$314</c:f>
              <c:numCache>
                <c:formatCode>General</c:formatCode>
                <c:ptCount val="313"/>
                <c:pt idx="0">
                  <c:v>109.994228025658</c:v>
                </c:pt>
                <c:pt idx="1">
                  <c:v>141.25067066694399</c:v>
                </c:pt>
                <c:pt idx="2">
                  <c:v>146.38065574131301</c:v>
                </c:pt>
                <c:pt idx="3">
                  <c:v>86.122183086928004</c:v>
                </c:pt>
                <c:pt idx="4">
                  <c:v>111.752860209342</c:v>
                </c:pt>
                <c:pt idx="5">
                  <c:v>50.999478918366997</c:v>
                </c:pt>
                <c:pt idx="6">
                  <c:v>42.218469469379997</c:v>
                </c:pt>
                <c:pt idx="7">
                  <c:v>138.63887926118801</c:v>
                </c:pt>
                <c:pt idx="8">
                  <c:v>163.775187494352</c:v>
                </c:pt>
                <c:pt idx="9">
                  <c:v>146.600696353307</c:v>
                </c:pt>
                <c:pt idx="10">
                  <c:v>112.852372808395</c:v>
                </c:pt>
                <c:pt idx="11">
                  <c:v>118.590199705896</c:v>
                </c:pt>
                <c:pt idx="12">
                  <c:v>60.622630071201002</c:v>
                </c:pt>
                <c:pt idx="13">
                  <c:v>25.023832221163001</c:v>
                </c:pt>
                <c:pt idx="14">
                  <c:v>143.19519446635499</c:v>
                </c:pt>
                <c:pt idx="15">
                  <c:v>144.16205803765601</c:v>
                </c:pt>
                <c:pt idx="16">
                  <c:v>160.53000382214199</c:v>
                </c:pt>
                <c:pt idx="17">
                  <c:v>159.22527766539099</c:v>
                </c:pt>
                <c:pt idx="18">
                  <c:v>139.63323004907099</c:v>
                </c:pt>
                <c:pt idx="19">
                  <c:v>73.294243070362</c:v>
                </c:pt>
                <c:pt idx="20">
                  <c:v>40.082302327444999</c:v>
                </c:pt>
                <c:pt idx="21">
                  <c:v>158.94579540823199</c:v>
                </c:pt>
                <c:pt idx="22">
                  <c:v>198.44277544270599</c:v>
                </c:pt>
                <c:pt idx="23">
                  <c:v>187.231902080509</c:v>
                </c:pt>
                <c:pt idx="24">
                  <c:v>195.119192376212</c:v>
                </c:pt>
                <c:pt idx="25">
                  <c:v>190.214670842808</c:v>
                </c:pt>
                <c:pt idx="26">
                  <c:v>103.103117437314</c:v>
                </c:pt>
                <c:pt idx="27">
                  <c:v>41.544897140564998</c:v>
                </c:pt>
                <c:pt idx="28">
                  <c:v>210.85772880229899</c:v>
                </c:pt>
                <c:pt idx="29">
                  <c:v>225.34310304722001</c:v>
                </c:pt>
                <c:pt idx="30">
                  <c:v>222.05340968854</c:v>
                </c:pt>
                <c:pt idx="31">
                  <c:v>207.15492543891801</c:v>
                </c:pt>
                <c:pt idx="32">
                  <c:v>181.67584892840699</c:v>
                </c:pt>
                <c:pt idx="33">
                  <c:v>87.153049618151002</c:v>
                </c:pt>
                <c:pt idx="34">
                  <c:v>38.405294022067999</c:v>
                </c:pt>
                <c:pt idx="35">
                  <c:v>154.22029776380501</c:v>
                </c:pt>
                <c:pt idx="36">
                  <c:v>196.548489405738</c:v>
                </c:pt>
                <c:pt idx="37">
                  <c:v>176.31150357852499</c:v>
                </c:pt>
                <c:pt idx="38">
                  <c:v>147.08089449197001</c:v>
                </c:pt>
                <c:pt idx="39">
                  <c:v>180.83455145496399</c:v>
                </c:pt>
                <c:pt idx="40">
                  <c:v>87.399415328049002</c:v>
                </c:pt>
                <c:pt idx="41">
                  <c:v>42.196000421960001</c:v>
                </c:pt>
                <c:pt idx="42">
                  <c:v>139.03581683542299</c:v>
                </c:pt>
                <c:pt idx="43">
                  <c:v>175.821510852431</c:v>
                </c:pt>
                <c:pt idx="44">
                  <c:v>138.40304182509499</c:v>
                </c:pt>
                <c:pt idx="45">
                  <c:v>118.936887208185</c:v>
                </c:pt>
                <c:pt idx="46">
                  <c:v>99.481167449761998</c:v>
                </c:pt>
                <c:pt idx="47">
                  <c:v>38.256132458033001</c:v>
                </c:pt>
                <c:pt idx="48">
                  <c:v>24.484299442982</c:v>
                </c:pt>
                <c:pt idx="49">
                  <c:v>121.415178434205</c:v>
                </c:pt>
                <c:pt idx="50">
                  <c:v>106.512712060635</c:v>
                </c:pt>
                <c:pt idx="51">
                  <c:v>89.948977218094996</c:v>
                </c:pt>
                <c:pt idx="52">
                  <c:v>96.849274411484004</c:v>
                </c:pt>
                <c:pt idx="53">
                  <c:v>88.169537424818998</c:v>
                </c:pt>
                <c:pt idx="54">
                  <c:v>28.361195581954998</c:v>
                </c:pt>
                <c:pt idx="55">
                  <c:v>9.4634238667540007</c:v>
                </c:pt>
                <c:pt idx="56">
                  <c:v>98.702539202419004</c:v>
                </c:pt>
                <c:pt idx="57">
                  <c:v>115.69052783803301</c:v>
                </c:pt>
                <c:pt idx="58">
                  <c:v>91.000682505117993</c:v>
                </c:pt>
                <c:pt idx="59">
                  <c:v>50.898940973647001</c:v>
                </c:pt>
                <c:pt idx="60">
                  <c:v>29.967535170232001</c:v>
                </c:pt>
                <c:pt idx="61">
                  <c:v>13.340003335</c:v>
                </c:pt>
                <c:pt idx="62">
                  <c:v>26.707172545026001</c:v>
                </c:pt>
                <c:pt idx="63">
                  <c:v>15.207840486649999</c:v>
                </c:pt>
                <c:pt idx="64">
                  <c:v>82.165049042263007</c:v>
                </c:pt>
                <c:pt idx="65">
                  <c:v>67.671912685880002</c:v>
                </c:pt>
                <c:pt idx="66">
                  <c:v>73.863036825999004</c:v>
                </c:pt>
                <c:pt idx="67">
                  <c:v>59.054061308851999</c:v>
                </c:pt>
                <c:pt idx="68">
                  <c:v>23.316294502735001</c:v>
                </c:pt>
                <c:pt idx="69">
                  <c:v>7.1808128680159999</c:v>
                </c:pt>
                <c:pt idx="70">
                  <c:v>47.302829073045999</c:v>
                </c:pt>
                <c:pt idx="71">
                  <c:v>55.297500552975002</c:v>
                </c:pt>
                <c:pt idx="72">
                  <c:v>44.902617448408002</c:v>
                </c:pt>
                <c:pt idx="73">
                  <c:v>30.476190476189998</c:v>
                </c:pt>
                <c:pt idx="74">
                  <c:v>36.401954210173002</c:v>
                </c:pt>
                <c:pt idx="75">
                  <c:v>13.460761879122</c:v>
                </c:pt>
                <c:pt idx="76">
                  <c:v>7.7105460994269999</c:v>
                </c:pt>
                <c:pt idx="77">
                  <c:v>44.428990882397997</c:v>
                </c:pt>
                <c:pt idx="78">
                  <c:v>43.242393269910998</c:v>
                </c:pt>
                <c:pt idx="79">
                  <c:v>51.722765974376998</c:v>
                </c:pt>
                <c:pt idx="80">
                  <c:v>20.195492366103</c:v>
                </c:pt>
                <c:pt idx="81">
                  <c:v>28.783486502599999</c:v>
                </c:pt>
                <c:pt idx="82">
                  <c:v>8.2829454153889994</c:v>
                </c:pt>
                <c:pt idx="83">
                  <c:v>4.1542040545030003</c:v>
                </c:pt>
                <c:pt idx="84">
                  <c:v>25.153014169531001</c:v>
                </c:pt>
                <c:pt idx="85">
                  <c:v>33.914831379696999</c:v>
                </c:pt>
                <c:pt idx="86">
                  <c:v>23.589963542783</c:v>
                </c:pt>
                <c:pt idx="87">
                  <c:v>41.187054258524</c:v>
                </c:pt>
                <c:pt idx="88">
                  <c:v>35.141664836371</c:v>
                </c:pt>
                <c:pt idx="89">
                  <c:v>13.205097167506</c:v>
                </c:pt>
                <c:pt idx="90">
                  <c:v>8.8220374495480005</c:v>
                </c:pt>
                <c:pt idx="91">
                  <c:v>22.196080172241</c:v>
                </c:pt>
                <c:pt idx="92">
                  <c:v>31.273035941652999</c:v>
                </c:pt>
                <c:pt idx="93">
                  <c:v>26.968110209677</c:v>
                </c:pt>
                <c:pt idx="94">
                  <c:v>29.384507583463002</c:v>
                </c:pt>
                <c:pt idx="95">
                  <c:v>29.563595842902998</c:v>
                </c:pt>
                <c:pt idx="96">
                  <c:v>9.1143163123470003</c:v>
                </c:pt>
                <c:pt idx="97">
                  <c:v>4.5642301284829996</c:v>
                </c:pt>
                <c:pt idx="98">
                  <c:v>16.023806798671998</c:v>
                </c:pt>
                <c:pt idx="99">
                  <c:v>29.890554584751001</c:v>
                </c:pt>
                <c:pt idx="100">
                  <c:v>11.558555642886001</c:v>
                </c:pt>
                <c:pt idx="101">
                  <c:v>23.213705371650999</c:v>
                </c:pt>
                <c:pt idx="102">
                  <c:v>18.638460463165</c:v>
                </c:pt>
                <c:pt idx="103">
                  <c:v>11.657185489134999</c:v>
                </c:pt>
                <c:pt idx="104">
                  <c:v>4.6667911144290004</c:v>
                </c:pt>
                <c:pt idx="105">
                  <c:v>9.3536619586559997</c:v>
                </c:pt>
                <c:pt idx="106">
                  <c:v>11.715912552428</c:v>
                </c:pt>
                <c:pt idx="107">
                  <c:v>4.6972614965470001</c:v>
                </c:pt>
                <c:pt idx="108">
                  <c:v>14.127952153335</c:v>
                </c:pt>
                <c:pt idx="109">
                  <c:v>9.4509025611940007</c:v>
                </c:pt>
                <c:pt idx="110">
                  <c:v>2.3638426626319999</c:v>
                </c:pt>
                <c:pt idx="111">
                  <c:v>0</c:v>
                </c:pt>
                <c:pt idx="112">
                  <c:v>9.4822681585430004</c:v>
                </c:pt>
                <c:pt idx="113">
                  <c:v>0</c:v>
                </c:pt>
                <c:pt idx="114">
                  <c:v>9.5319797922019998</c:v>
                </c:pt>
                <c:pt idx="115">
                  <c:v>0</c:v>
                </c:pt>
                <c:pt idx="116">
                  <c:v>2.3990020151609999</c:v>
                </c:pt>
                <c:pt idx="117">
                  <c:v>2.4120796951129999</c:v>
                </c:pt>
                <c:pt idx="118">
                  <c:v>0</c:v>
                </c:pt>
                <c:pt idx="119">
                  <c:v>2.4234199302050001</c:v>
                </c:pt>
                <c:pt idx="120">
                  <c:v>2.441644691864</c:v>
                </c:pt>
                <c:pt idx="121">
                  <c:v>2.4567610062890002</c:v>
                </c:pt>
                <c:pt idx="122">
                  <c:v>2.4813895781630002</c:v>
                </c:pt>
                <c:pt idx="123">
                  <c:v>5.0017506127139999</c:v>
                </c:pt>
                <c:pt idx="124">
                  <c:v>2.5063912978089999</c:v>
                </c:pt>
                <c:pt idx="125">
                  <c:v>0</c:v>
                </c:pt>
                <c:pt idx="126">
                  <c:v>2.5277419680989999</c:v>
                </c:pt>
                <c:pt idx="127">
                  <c:v>2.54582484725</c:v>
                </c:pt>
                <c:pt idx="128">
                  <c:v>5.1280736391369999</c:v>
                </c:pt>
                <c:pt idx="129">
                  <c:v>2.5865190626449999</c:v>
                </c:pt>
                <c:pt idx="131">
                  <c:v>2.6213006894020001</c:v>
                </c:pt>
                <c:pt idx="132">
                  <c:v>0</c:v>
                </c:pt>
                <c:pt idx="133">
                  <c:v>0</c:v>
                </c:pt>
                <c:pt idx="135">
                  <c:v>2.6826912758870001</c:v>
                </c:pt>
                <c:pt idx="136">
                  <c:v>5.4056976052749999</c:v>
                </c:pt>
                <c:pt idx="137">
                  <c:v>0</c:v>
                </c:pt>
                <c:pt idx="138">
                  <c:v>2.7371014096069999</c:v>
                </c:pt>
                <c:pt idx="139">
                  <c:v>2.7422052814870002</c:v>
                </c:pt>
                <c:pt idx="141">
                  <c:v>2.7733865823550001</c:v>
                </c:pt>
                <c:pt idx="142">
                  <c:v>5.5794230876519997</c:v>
                </c:pt>
                <c:pt idx="143">
                  <c:v>5.6175041429089996</c:v>
                </c:pt>
                <c:pt idx="145">
                  <c:v>2.8431707039690002</c:v>
                </c:pt>
                <c:pt idx="146">
                  <c:v>5.6968695701709997</c:v>
                </c:pt>
                <c:pt idx="147">
                  <c:v>0</c:v>
                </c:pt>
                <c:pt idx="148">
                  <c:v>2.884920520439</c:v>
                </c:pt>
                <c:pt idx="150">
                  <c:v>0</c:v>
                </c:pt>
                <c:pt idx="151">
                  <c:v>2.9492435190370001</c:v>
                </c:pt>
                <c:pt idx="153">
                  <c:v>0</c:v>
                </c:pt>
                <c:pt idx="154">
                  <c:v>0</c:v>
                </c:pt>
                <c:pt idx="155">
                  <c:v>3.0032735681889999</c:v>
                </c:pt>
                <c:pt idx="156">
                  <c:v>0</c:v>
                </c:pt>
                <c:pt idx="157">
                  <c:v>3.0482228860570002</c:v>
                </c:pt>
                <c:pt idx="158">
                  <c:v>12.303149606299</c:v>
                </c:pt>
                <c:pt idx="159">
                  <c:v>0</c:v>
                </c:pt>
                <c:pt idx="161">
                  <c:v>3.1110972840120001</c:v>
                </c:pt>
                <c:pt idx="162">
                  <c:v>0</c:v>
                </c:pt>
                <c:pt idx="163">
                  <c:v>6.3145265683699998</c:v>
                </c:pt>
                <c:pt idx="164">
                  <c:v>3.1840035660830002</c:v>
                </c:pt>
                <c:pt idx="165">
                  <c:v>9.6317462355920007</c:v>
                </c:pt>
                <c:pt idx="166">
                  <c:v>3.2188495831580002</c:v>
                </c:pt>
                <c:pt idx="167">
                  <c:v>3.2238305554659998</c:v>
                </c:pt>
                <c:pt idx="168">
                  <c:v>6.4584880679429997</c:v>
                </c:pt>
                <c:pt idx="169">
                  <c:v>6.4712353588299996</c:v>
                </c:pt>
                <c:pt idx="170">
                  <c:v>3.2588150948310002</c:v>
                </c:pt>
                <c:pt idx="171">
                  <c:v>6.5629717135909997</c:v>
                </c:pt>
                <c:pt idx="172">
                  <c:v>3.304474258145</c:v>
                </c:pt>
                <c:pt idx="173">
                  <c:v>0</c:v>
                </c:pt>
                <c:pt idx="174">
                  <c:v>3.3182904167770002</c:v>
                </c:pt>
                <c:pt idx="175">
                  <c:v>6.6769045870330004</c:v>
                </c:pt>
                <c:pt idx="176">
                  <c:v>3.3572819445370001</c:v>
                </c:pt>
                <c:pt idx="177">
                  <c:v>0</c:v>
                </c:pt>
                <c:pt idx="178">
                  <c:v>10.217983651226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3.5090181767140001</c:v>
                </c:pt>
                <c:pt idx="184">
                  <c:v>7.0731362286030004</c:v>
                </c:pt>
                <c:pt idx="185">
                  <c:v>0</c:v>
                </c:pt>
                <c:pt idx="186">
                  <c:v>7.1841660979200004</c:v>
                </c:pt>
                <c:pt idx="187">
                  <c:v>3.6065928517320001</c:v>
                </c:pt>
                <c:pt idx="188">
                  <c:v>0</c:v>
                </c:pt>
                <c:pt idx="189">
                  <c:v>21.830883423082</c:v>
                </c:pt>
                <c:pt idx="190">
                  <c:v>0</c:v>
                </c:pt>
                <c:pt idx="191">
                  <c:v>0</c:v>
                </c:pt>
                <c:pt idx="192">
                  <c:v>7.4296964968979999</c:v>
                </c:pt>
                <c:pt idx="193">
                  <c:v>14.954948218490999</c:v>
                </c:pt>
                <c:pt idx="194">
                  <c:v>7.4965328535550002</c:v>
                </c:pt>
                <c:pt idx="195">
                  <c:v>3.757844500394</c:v>
                </c:pt>
                <c:pt idx="196">
                  <c:v>0</c:v>
                </c:pt>
                <c:pt idx="197">
                  <c:v>3.8004028427010002</c:v>
                </c:pt>
                <c:pt idx="198">
                  <c:v>3.8236531181890001</c:v>
                </c:pt>
                <c:pt idx="199">
                  <c:v>0</c:v>
                </c:pt>
                <c:pt idx="200">
                  <c:v>7.7483341081660004</c:v>
                </c:pt>
                <c:pt idx="201">
                  <c:v>3.886664852889</c:v>
                </c:pt>
                <c:pt idx="202">
                  <c:v>3.8955979742890001</c:v>
                </c:pt>
                <c:pt idx="203">
                  <c:v>0</c:v>
                </c:pt>
                <c:pt idx="204">
                  <c:v>7.9020150138279996</c:v>
                </c:pt>
                <c:pt idx="205">
                  <c:v>7.9586152009550002</c:v>
                </c:pt>
                <c:pt idx="206">
                  <c:v>8.0035215494810004</c:v>
                </c:pt>
                <c:pt idx="207">
                  <c:v>4.0333965232119997</c:v>
                </c:pt>
                <c:pt idx="208">
                  <c:v>0</c:v>
                </c:pt>
                <c:pt idx="209">
                  <c:v>4.0490747864110004</c:v>
                </c:pt>
                <c:pt idx="210">
                  <c:v>0</c:v>
                </c:pt>
                <c:pt idx="211">
                  <c:v>4.0973531098910003</c:v>
                </c:pt>
                <c:pt idx="212">
                  <c:v>4.1232012534529998</c:v>
                </c:pt>
                <c:pt idx="213">
                  <c:v>12.438326630457</c:v>
                </c:pt>
                <c:pt idx="214">
                  <c:v>12.540757461749999</c:v>
                </c:pt>
                <c:pt idx="215">
                  <c:v>16.763756757888999</c:v>
                </c:pt>
                <c:pt idx="216">
                  <c:v>4.1983290650320004</c:v>
                </c:pt>
                <c:pt idx="217">
                  <c:v>12.682308180088</c:v>
                </c:pt>
                <c:pt idx="218">
                  <c:v>8.5019554497529999</c:v>
                </c:pt>
                <c:pt idx="219">
                  <c:v>4.2742349119499998</c:v>
                </c:pt>
                <c:pt idx="220">
                  <c:v>4.2927666881300004</c:v>
                </c:pt>
                <c:pt idx="221">
                  <c:v>4.3176028668880004</c:v>
                </c:pt>
                <c:pt idx="222">
                  <c:v>0</c:v>
                </c:pt>
                <c:pt idx="223">
                  <c:v>4.3301290378450004</c:v>
                </c:pt>
                <c:pt idx="224">
                  <c:v>0</c:v>
                </c:pt>
                <c:pt idx="225">
                  <c:v>0</c:v>
                </c:pt>
                <c:pt idx="226">
                  <c:v>4.3761760973259998</c:v>
                </c:pt>
                <c:pt idx="227">
                  <c:v>17.556950357721998</c:v>
                </c:pt>
                <c:pt idx="228">
                  <c:v>13.211203100227999</c:v>
                </c:pt>
                <c:pt idx="229">
                  <c:v>0</c:v>
                </c:pt>
                <c:pt idx="230">
                  <c:v>22.053634438955001</c:v>
                </c:pt>
                <c:pt idx="231">
                  <c:v>17.692852087755998</c:v>
                </c:pt>
                <c:pt idx="232">
                  <c:v>13.297872340425</c:v>
                </c:pt>
                <c:pt idx="233">
                  <c:v>13.324450366422001</c:v>
                </c:pt>
                <c:pt idx="234">
                  <c:v>13.351134846460999</c:v>
                </c:pt>
                <c:pt idx="235">
                  <c:v>22.318439494709999</c:v>
                </c:pt>
                <c:pt idx="236">
                  <c:v>13.400634296690001</c:v>
                </c:pt>
                <c:pt idx="237">
                  <c:v>8.9397461112100007</c:v>
                </c:pt>
                <c:pt idx="238">
                  <c:v>8.9581653677320006</c:v>
                </c:pt>
                <c:pt idx="239">
                  <c:v>17.951709900368002</c:v>
                </c:pt>
                <c:pt idx="240">
                  <c:v>22.489092789996</c:v>
                </c:pt>
                <c:pt idx="241">
                  <c:v>45.053162732022997</c:v>
                </c:pt>
                <c:pt idx="242">
                  <c:v>49.722008769154002</c:v>
                </c:pt>
                <c:pt idx="243">
                  <c:v>18.094634940740001</c:v>
                </c:pt>
                <c:pt idx="244">
                  <c:v>18.109380659180999</c:v>
                </c:pt>
                <c:pt idx="245">
                  <c:v>22.692202959063</c:v>
                </c:pt>
                <c:pt idx="246">
                  <c:v>36.373556424478998</c:v>
                </c:pt>
                <c:pt idx="247">
                  <c:v>31.874686945038</c:v>
                </c:pt>
                <c:pt idx="248">
                  <c:v>27.374760470845001</c:v>
                </c:pt>
                <c:pt idx="249">
                  <c:v>22.881200805418</c:v>
                </c:pt>
                <c:pt idx="250">
                  <c:v>18.322568824148998</c:v>
                </c:pt>
                <c:pt idx="251">
                  <c:v>13.753896937465001</c:v>
                </c:pt>
                <c:pt idx="252">
                  <c:v>45.941103505306003</c:v>
                </c:pt>
                <c:pt idx="253">
                  <c:v>82.743403511997002</c:v>
                </c:pt>
                <c:pt idx="254">
                  <c:v>32.244691141921997</c:v>
                </c:pt>
                <c:pt idx="255">
                  <c:v>46.178711613944998</c:v>
                </c:pt>
                <c:pt idx="256">
                  <c:v>13.883104262112999</c:v>
                </c:pt>
                <c:pt idx="257">
                  <c:v>23.156724712856001</c:v>
                </c:pt>
                <c:pt idx="258">
                  <c:v>27.806098804337001</c:v>
                </c:pt>
                <c:pt idx="259">
                  <c:v>125.406409660938</c:v>
                </c:pt>
                <c:pt idx="260">
                  <c:v>97.706229935327002</c:v>
                </c:pt>
                <c:pt idx="261">
                  <c:v>125.82719731568601</c:v>
                </c:pt>
                <c:pt idx="262">
                  <c:v>125.997480050398</c:v>
                </c:pt>
                <c:pt idx="263">
                  <c:v>84.206586826347007</c:v>
                </c:pt>
                <c:pt idx="264">
                  <c:v>74.909874057774005</c:v>
                </c:pt>
                <c:pt idx="265">
                  <c:v>37.475991942660997</c:v>
                </c:pt>
                <c:pt idx="266">
                  <c:v>145.48526375070301</c:v>
                </c:pt>
                <c:pt idx="267">
                  <c:v>197.50764166470699</c:v>
                </c:pt>
                <c:pt idx="268">
                  <c:v>164.81446600113</c:v>
                </c:pt>
                <c:pt idx="269">
                  <c:v>108.516159471573</c:v>
                </c:pt>
                <c:pt idx="270">
                  <c:v>184.440766138567</c:v>
                </c:pt>
                <c:pt idx="271">
                  <c:v>132.525558500567</c:v>
                </c:pt>
                <c:pt idx="272">
                  <c:v>80.511484726497002</c:v>
                </c:pt>
                <c:pt idx="273">
                  <c:v>270.44980072119898</c:v>
                </c:pt>
                <c:pt idx="274">
                  <c:v>299.35851746257998</c:v>
                </c:pt>
                <c:pt idx="275">
                  <c:v>247.59546709837099</c:v>
                </c:pt>
                <c:pt idx="276">
                  <c:v>257.80578630764802</c:v>
                </c:pt>
                <c:pt idx="277">
                  <c:v>268.18638954072998</c:v>
                </c:pt>
                <c:pt idx="278">
                  <c:v>100.704934541792</c:v>
                </c:pt>
                <c:pt idx="279">
                  <c:v>62.430965759015997</c:v>
                </c:pt>
                <c:pt idx="280">
                  <c:v>216.61692500240599</c:v>
                </c:pt>
                <c:pt idx="281">
                  <c:v>289.79907264296702</c:v>
                </c:pt>
                <c:pt idx="282">
                  <c:v>290.89498690972499</c:v>
                </c:pt>
                <c:pt idx="283">
                  <c:v>262.186832394639</c:v>
                </c:pt>
                <c:pt idx="284">
                  <c:v>399.55172245773002</c:v>
                </c:pt>
                <c:pt idx="285">
                  <c:v>161.09348303636801</c:v>
                </c:pt>
                <c:pt idx="286">
                  <c:v>107.558423780189</c:v>
                </c:pt>
                <c:pt idx="287">
                  <c:v>333.54588708490701</c:v>
                </c:pt>
                <c:pt idx="288">
                  <c:v>388.89435857044401</c:v>
                </c:pt>
                <c:pt idx="289">
                  <c:v>316.11182455793698</c:v>
                </c:pt>
                <c:pt idx="290">
                  <c:v>366.845131865952</c:v>
                </c:pt>
                <c:pt idx="291">
                  <c:v>667.23099138574901</c:v>
                </c:pt>
                <c:pt idx="292">
                  <c:v>319.34534204879901</c:v>
                </c:pt>
                <c:pt idx="293">
                  <c:v>204.86683655623801</c:v>
                </c:pt>
                <c:pt idx="294">
                  <c:v>426.27883650952799</c:v>
                </c:pt>
                <c:pt idx="295">
                  <c:v>533.19919517102596</c:v>
                </c:pt>
                <c:pt idx="296">
                  <c:v>413.72351160443901</c:v>
                </c:pt>
                <c:pt idx="297">
                  <c:v>607.71801883925798</c:v>
                </c:pt>
                <c:pt idx="298">
                  <c:v>371.78507766743002</c:v>
                </c:pt>
                <c:pt idx="299">
                  <c:v>260.36348784970301</c:v>
                </c:pt>
                <c:pt idx="300">
                  <c:v>168.78932023937301</c:v>
                </c:pt>
                <c:pt idx="301">
                  <c:v>498.84289020313702</c:v>
                </c:pt>
                <c:pt idx="302">
                  <c:v>522.23371251292599</c:v>
                </c:pt>
                <c:pt idx="303">
                  <c:v>383.55880371119002</c:v>
                </c:pt>
                <c:pt idx="304">
                  <c:v>333.50703491401703</c:v>
                </c:pt>
                <c:pt idx="305">
                  <c:v>309.97162971524602</c:v>
                </c:pt>
                <c:pt idx="306">
                  <c:v>242.130750605326</c:v>
                </c:pt>
                <c:pt idx="307">
                  <c:v>110.718616544524</c:v>
                </c:pt>
                <c:pt idx="308">
                  <c:v>424.42569897607302</c:v>
                </c:pt>
                <c:pt idx="309">
                  <c:v>399.914684867228</c:v>
                </c:pt>
                <c:pt idx="310">
                  <c:v>327.27077632920202</c:v>
                </c:pt>
                <c:pt idx="311">
                  <c:v>243.28269449099801</c:v>
                </c:pt>
                <c:pt idx="312">
                  <c:v>217.983651226158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D6-4329-ABC8-2C99E0955191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Ukončené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28575" cap="rnd">
                <a:solidFill>
                  <a:schemeClr val="accent1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List1!$C$2:$C$314</c:f>
              <c:numCache>
                <c:formatCode>General</c:formatCode>
                <c:ptCount val="3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54.570259208731002</c:v>
                </c:pt>
                <c:pt idx="9">
                  <c:v>0</c:v>
                </c:pt>
                <c:pt idx="10">
                  <c:v>16.053941242575</c:v>
                </c:pt>
                <c:pt idx="11">
                  <c:v>12.740476493819999</c:v>
                </c:pt>
                <c:pt idx="12">
                  <c:v>12.44400199104</c:v>
                </c:pt>
                <c:pt idx="13">
                  <c:v>0</c:v>
                </c:pt>
                <c:pt idx="14">
                  <c:v>10.266940451745</c:v>
                </c:pt>
                <c:pt idx="15">
                  <c:v>25.706940874034999</c:v>
                </c:pt>
                <c:pt idx="16">
                  <c:v>0</c:v>
                </c:pt>
                <c:pt idx="17">
                  <c:v>25.813113061435001</c:v>
                </c:pt>
                <c:pt idx="18">
                  <c:v>17.740981667652001</c:v>
                </c:pt>
                <c:pt idx="19">
                  <c:v>11.724703951225001</c:v>
                </c:pt>
                <c:pt idx="20">
                  <c:v>0</c:v>
                </c:pt>
                <c:pt idx="21">
                  <c:v>5.4144783150139997</c:v>
                </c:pt>
                <c:pt idx="22">
                  <c:v>35.888233786207998</c:v>
                </c:pt>
                <c:pt idx="23">
                  <c:v>4.8799531524489996</c:v>
                </c:pt>
                <c:pt idx="24">
                  <c:v>18.757327080890001</c:v>
                </c:pt>
                <c:pt idx="25">
                  <c:v>40.685321640070001</c:v>
                </c:pt>
                <c:pt idx="26">
                  <c:v>13.513513513513001</c:v>
                </c:pt>
                <c:pt idx="27">
                  <c:v>4.5006525946259996</c:v>
                </c:pt>
                <c:pt idx="28">
                  <c:v>8.7761639387420001</c:v>
                </c:pt>
                <c:pt idx="29">
                  <c:v>25.803122177782999</c:v>
                </c:pt>
                <c:pt idx="30">
                  <c:v>33.911237336272002</c:v>
                </c:pt>
                <c:pt idx="31">
                  <c:v>8.3354171876300001</c:v>
                </c:pt>
                <c:pt idx="32">
                  <c:v>8.2061381913669997</c:v>
                </c:pt>
                <c:pt idx="33">
                  <c:v>24.596212183323001</c:v>
                </c:pt>
                <c:pt idx="34">
                  <c:v>4.097017371353</c:v>
                </c:pt>
                <c:pt idx="35">
                  <c:v>16.202859804755001</c:v>
                </c:pt>
                <c:pt idx="36">
                  <c:v>8.0064051240990004</c:v>
                </c:pt>
                <c:pt idx="37">
                  <c:v>11.891549072459</c:v>
                </c:pt>
                <c:pt idx="38">
                  <c:v>23.492560689114999</c:v>
                </c:pt>
                <c:pt idx="39">
                  <c:v>23.231501916597999</c:v>
                </c:pt>
                <c:pt idx="40">
                  <c:v>3.8699690402470002</c:v>
                </c:pt>
                <c:pt idx="41">
                  <c:v>7.7336529909899996</c:v>
                </c:pt>
                <c:pt idx="42">
                  <c:v>30.693677102515998</c:v>
                </c:pt>
                <c:pt idx="43">
                  <c:v>7.6120879957370002</c:v>
                </c:pt>
                <c:pt idx="44">
                  <c:v>0</c:v>
                </c:pt>
                <c:pt idx="45">
                  <c:v>22.471068499306998</c:v>
                </c:pt>
                <c:pt idx="46">
                  <c:v>22.256018398308001</c:v>
                </c:pt>
                <c:pt idx="47">
                  <c:v>3.7085110328200002</c:v>
                </c:pt>
                <c:pt idx="48">
                  <c:v>3.7063118490779998</c:v>
                </c:pt>
                <c:pt idx="49">
                  <c:v>14.663294109021001</c:v>
                </c:pt>
                <c:pt idx="50">
                  <c:v>25.380710659898</c:v>
                </c:pt>
                <c:pt idx="51">
                  <c:v>21.508459994264001</c:v>
                </c:pt>
                <c:pt idx="52">
                  <c:v>14.096419509444001</c:v>
                </c:pt>
                <c:pt idx="53">
                  <c:v>0</c:v>
                </c:pt>
                <c:pt idx="54">
                  <c:v>3.4532771600240002</c:v>
                </c:pt>
                <c:pt idx="55">
                  <c:v>0</c:v>
                </c:pt>
                <c:pt idx="56">
                  <c:v>13.494366102152</c:v>
                </c:pt>
                <c:pt idx="57">
                  <c:v>16.535485151134001</c:v>
                </c:pt>
                <c:pt idx="58">
                  <c:v>16.154566896060999</c:v>
                </c:pt>
                <c:pt idx="59">
                  <c:v>6.3257108517559999</c:v>
                </c:pt>
                <c:pt idx="60">
                  <c:v>3.0778701138810001</c:v>
                </c:pt>
                <c:pt idx="61">
                  <c:v>9.1973756821380004</c:v>
                </c:pt>
                <c:pt idx="62">
                  <c:v>0</c:v>
                </c:pt>
                <c:pt idx="63">
                  <c:v>0</c:v>
                </c:pt>
                <c:pt idx="64">
                  <c:v>2.918174390101</c:v>
                </c:pt>
                <c:pt idx="65">
                  <c:v>11.399583915187</c:v>
                </c:pt>
                <c:pt idx="66">
                  <c:v>5.5724276280960003</c:v>
                </c:pt>
                <c:pt idx="67">
                  <c:v>2.7096599376769999</c:v>
                </c:pt>
                <c:pt idx="68">
                  <c:v>5.3960716598309997</c:v>
                </c:pt>
                <c:pt idx="69">
                  <c:v>0</c:v>
                </c:pt>
                <c:pt idx="70">
                  <c:v>2.6371308016869999</c:v>
                </c:pt>
                <c:pt idx="71">
                  <c:v>5.1725029741890003</c:v>
                </c:pt>
                <c:pt idx="72">
                  <c:v>2.5315173915239999</c:v>
                </c:pt>
                <c:pt idx="73">
                  <c:v>7.4103349471389999</c:v>
                </c:pt>
                <c:pt idx="74">
                  <c:v>4.8991989809660001</c:v>
                </c:pt>
                <c:pt idx="75">
                  <c:v>4.8723445722080001</c:v>
                </c:pt>
                <c:pt idx="76">
                  <c:v>2.4267721503619999</c:v>
                </c:pt>
                <c:pt idx="77">
                  <c:v>7.2553145178839999</c:v>
                </c:pt>
                <c:pt idx="78">
                  <c:v>4.7310403557739997</c:v>
                </c:pt>
                <c:pt idx="79">
                  <c:v>4.6603751602000001</c:v>
                </c:pt>
                <c:pt idx="80">
                  <c:v>4.576659038901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8.7642418930760009</c:v>
                </c:pt>
                <c:pt idx="85">
                  <c:v>8.6572591117650006</c:v>
                </c:pt>
                <c:pt idx="86">
                  <c:v>4.2749658002729998</c:v>
                </c:pt>
                <c:pt idx="87">
                  <c:v>6.3403499873189997</c:v>
                </c:pt>
                <c:pt idx="88">
                  <c:v>2.0855057351399999</c:v>
                </c:pt>
                <c:pt idx="89">
                  <c:v>0</c:v>
                </c:pt>
                <c:pt idx="90">
                  <c:v>0</c:v>
                </c:pt>
                <c:pt idx="91">
                  <c:v>6.1932287365810001</c:v>
                </c:pt>
                <c:pt idx="92">
                  <c:v>6.1577618588230001</c:v>
                </c:pt>
                <c:pt idx="93">
                  <c:v>0</c:v>
                </c:pt>
                <c:pt idx="94">
                  <c:v>2.03124047856</c:v>
                </c:pt>
                <c:pt idx="95">
                  <c:v>4.0410571405470002</c:v>
                </c:pt>
                <c:pt idx="96">
                  <c:v>0</c:v>
                </c:pt>
                <c:pt idx="97">
                  <c:v>0</c:v>
                </c:pt>
                <c:pt idx="98">
                  <c:v>4.0193733796900002</c:v>
                </c:pt>
                <c:pt idx="99">
                  <c:v>4.0044048453289998</c:v>
                </c:pt>
                <c:pt idx="100">
                  <c:v>7.9725743442550003</c:v>
                </c:pt>
                <c:pt idx="101">
                  <c:v>1.986294567484</c:v>
                </c:pt>
                <c:pt idx="102">
                  <c:v>1.9804333188100001</c:v>
                </c:pt>
                <c:pt idx="103">
                  <c:v>0</c:v>
                </c:pt>
                <c:pt idx="104">
                  <c:v>1.97839591659</c:v>
                </c:pt>
                <c:pt idx="105">
                  <c:v>7.9002982362580001</c:v>
                </c:pt>
                <c:pt idx="106">
                  <c:v>3.9439174932459999</c:v>
                </c:pt>
                <c:pt idx="107">
                  <c:v>1.96838769364</c:v>
                </c:pt>
                <c:pt idx="108">
                  <c:v>3.9288871427159999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1.9545756616229999</c:v>
                </c:pt>
                <c:pt idx="113">
                  <c:v>0</c:v>
                </c:pt>
                <c:pt idx="114">
                  <c:v>1.946737268338</c:v>
                </c:pt>
                <c:pt idx="115">
                  <c:v>1.9409937888190001</c:v>
                </c:pt>
                <c:pt idx="116">
                  <c:v>1.9367083704529999</c:v>
                </c:pt>
                <c:pt idx="117">
                  <c:v>1.9285287254350001</c:v>
                </c:pt>
                <c:pt idx="118">
                  <c:v>0</c:v>
                </c:pt>
                <c:pt idx="119">
                  <c:v>1.9218572828780001</c:v>
                </c:pt>
                <c:pt idx="120">
                  <c:v>0</c:v>
                </c:pt>
                <c:pt idx="121">
                  <c:v>0</c:v>
                </c:pt>
                <c:pt idx="122">
                  <c:v>1.8871485185879999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1.861469443979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50">
                  <c:v>0</c:v>
                </c:pt>
                <c:pt idx="151">
                  <c:v>1.6852323092729999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1.660164356271</c:v>
                </c:pt>
                <c:pt idx="157">
                  <c:v>4.9599894186890001</c:v>
                </c:pt>
                <c:pt idx="158">
                  <c:v>0</c:v>
                </c:pt>
                <c:pt idx="159">
                  <c:v>0</c:v>
                </c:pt>
                <c:pt idx="161">
                  <c:v>3.269255917353</c:v>
                </c:pt>
                <c:pt idx="162">
                  <c:v>0</c:v>
                </c:pt>
                <c:pt idx="163">
                  <c:v>3.2435412983890002</c:v>
                </c:pt>
                <c:pt idx="164">
                  <c:v>1.6146220169850001</c:v>
                </c:pt>
                <c:pt idx="165">
                  <c:v>3.2153823893500002</c:v>
                </c:pt>
                <c:pt idx="166">
                  <c:v>0</c:v>
                </c:pt>
                <c:pt idx="167">
                  <c:v>0</c:v>
                </c:pt>
                <c:pt idx="168">
                  <c:v>1.6024870599159999</c:v>
                </c:pt>
                <c:pt idx="169">
                  <c:v>4.8022282339000002</c:v>
                </c:pt>
                <c:pt idx="170">
                  <c:v>0</c:v>
                </c:pt>
                <c:pt idx="171">
                  <c:v>1.5893702914900001</c:v>
                </c:pt>
                <c:pt idx="172">
                  <c:v>1.5838573261319999</c:v>
                </c:pt>
                <c:pt idx="173">
                  <c:v>0</c:v>
                </c:pt>
                <c:pt idx="174">
                  <c:v>0</c:v>
                </c:pt>
                <c:pt idx="175">
                  <c:v>1.5756219767749999</c:v>
                </c:pt>
                <c:pt idx="176">
                  <c:v>4.7138682002449999</c:v>
                </c:pt>
                <c:pt idx="177">
                  <c:v>1.565533220614</c:v>
                </c:pt>
                <c:pt idx="178">
                  <c:v>1.560476257353</c:v>
                </c:pt>
                <c:pt idx="179">
                  <c:v>1.5548955887610001</c:v>
                </c:pt>
                <c:pt idx="180">
                  <c:v>1.5532291634299999</c:v>
                </c:pt>
                <c:pt idx="181">
                  <c:v>1.5510849839459999</c:v>
                </c:pt>
                <c:pt idx="182">
                  <c:v>3.0917157476539998</c:v>
                </c:pt>
                <c:pt idx="183">
                  <c:v>4.6214992143450004</c:v>
                </c:pt>
                <c:pt idx="184">
                  <c:v>1.5356029545000001</c:v>
                </c:pt>
                <c:pt idx="185">
                  <c:v>1.5309012415600001</c:v>
                </c:pt>
                <c:pt idx="186">
                  <c:v>1.526065193505</c:v>
                </c:pt>
                <c:pt idx="187">
                  <c:v>0</c:v>
                </c:pt>
                <c:pt idx="188">
                  <c:v>0</c:v>
                </c:pt>
                <c:pt idx="189">
                  <c:v>3.0378054893140001</c:v>
                </c:pt>
                <c:pt idx="190">
                  <c:v>1.5148531349879999</c:v>
                </c:pt>
                <c:pt idx="191">
                  <c:v>1.5105740181259999</c:v>
                </c:pt>
                <c:pt idx="192">
                  <c:v>0</c:v>
                </c:pt>
                <c:pt idx="193">
                  <c:v>3.0069309758989999</c:v>
                </c:pt>
                <c:pt idx="194">
                  <c:v>0</c:v>
                </c:pt>
                <c:pt idx="195">
                  <c:v>0</c:v>
                </c:pt>
                <c:pt idx="196">
                  <c:v>1.497992689795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1.484957381723</c:v>
                </c:pt>
                <c:pt idx="201">
                  <c:v>1.4834594273840001</c:v>
                </c:pt>
                <c:pt idx="202">
                  <c:v>1.4824917721699999</c:v>
                </c:pt>
                <c:pt idx="203">
                  <c:v>1.4785900165600001</c:v>
                </c:pt>
                <c:pt idx="204">
                  <c:v>1.4752744010379999</c:v>
                </c:pt>
                <c:pt idx="205">
                  <c:v>4.4151409901680001</c:v>
                </c:pt>
                <c:pt idx="206">
                  <c:v>0</c:v>
                </c:pt>
                <c:pt idx="207">
                  <c:v>1.465094132298</c:v>
                </c:pt>
                <c:pt idx="208">
                  <c:v>0</c:v>
                </c:pt>
                <c:pt idx="209">
                  <c:v>0</c:v>
                </c:pt>
                <c:pt idx="210">
                  <c:v>1.4604296584050001</c:v>
                </c:pt>
                <c:pt idx="211">
                  <c:v>0</c:v>
                </c:pt>
                <c:pt idx="212">
                  <c:v>1.4549687181719999</c:v>
                </c:pt>
                <c:pt idx="213">
                  <c:v>2.9044859785930002</c:v>
                </c:pt>
                <c:pt idx="214">
                  <c:v>4.3446148498930004</c:v>
                </c:pt>
                <c:pt idx="215">
                  <c:v>1.4470314150520001</c:v>
                </c:pt>
                <c:pt idx="216">
                  <c:v>0</c:v>
                </c:pt>
                <c:pt idx="217">
                  <c:v>2.885877956221</c:v>
                </c:pt>
                <c:pt idx="218">
                  <c:v>2.8806406544810002</c:v>
                </c:pt>
                <c:pt idx="219">
                  <c:v>0</c:v>
                </c:pt>
                <c:pt idx="220">
                  <c:v>2.871582816448</c:v>
                </c:pt>
                <c:pt idx="221">
                  <c:v>1.433136993565</c:v>
                </c:pt>
                <c:pt idx="222">
                  <c:v>0</c:v>
                </c:pt>
                <c:pt idx="223">
                  <c:v>2.863934473179</c:v>
                </c:pt>
                <c:pt idx="224">
                  <c:v>2.8609029009550002</c:v>
                </c:pt>
                <c:pt idx="225">
                  <c:v>4.2857755110779996</c:v>
                </c:pt>
                <c:pt idx="226">
                  <c:v>5.7092289686270004</c:v>
                </c:pt>
                <c:pt idx="227">
                  <c:v>4.2780748663099999</c:v>
                </c:pt>
                <c:pt idx="228">
                  <c:v>1.424602891943</c:v>
                </c:pt>
                <c:pt idx="229">
                  <c:v>2.848556493996</c:v>
                </c:pt>
                <c:pt idx="230">
                  <c:v>1.4240754190339999</c:v>
                </c:pt>
                <c:pt idx="231">
                  <c:v>5.6915196357419999</c:v>
                </c:pt>
                <c:pt idx="232">
                  <c:v>8.5320592124899992</c:v>
                </c:pt>
                <c:pt idx="233">
                  <c:v>7.1060074186710001</c:v>
                </c:pt>
                <c:pt idx="234">
                  <c:v>5.6815760692010002</c:v>
                </c:pt>
                <c:pt idx="235">
                  <c:v>0</c:v>
                </c:pt>
                <c:pt idx="236">
                  <c:v>1.418922753845</c:v>
                </c:pt>
                <c:pt idx="237">
                  <c:v>0</c:v>
                </c:pt>
                <c:pt idx="238">
                  <c:v>7.0894834602349999</c:v>
                </c:pt>
                <c:pt idx="239">
                  <c:v>2.8342261145590002</c:v>
                </c:pt>
                <c:pt idx="240">
                  <c:v>5.6649199830050003</c:v>
                </c:pt>
                <c:pt idx="241">
                  <c:v>2.8311769202449999</c:v>
                </c:pt>
                <c:pt idx="242">
                  <c:v>0</c:v>
                </c:pt>
                <c:pt idx="243">
                  <c:v>0</c:v>
                </c:pt>
                <c:pt idx="244">
                  <c:v>4.2425613757210003</c:v>
                </c:pt>
                <c:pt idx="245">
                  <c:v>5.6533906210240001</c:v>
                </c:pt>
                <c:pt idx="246">
                  <c:v>7.0638430131519998</c:v>
                </c:pt>
                <c:pt idx="247">
                  <c:v>8.4739778264240009</c:v>
                </c:pt>
                <c:pt idx="248">
                  <c:v>14.117115590941999</c:v>
                </c:pt>
                <c:pt idx="249">
                  <c:v>7.0530814913029998</c:v>
                </c:pt>
                <c:pt idx="250">
                  <c:v>5.6416693699660003</c:v>
                </c:pt>
                <c:pt idx="251">
                  <c:v>2.8205164365590001</c:v>
                </c:pt>
                <c:pt idx="252">
                  <c:v>12.686419892306001</c:v>
                </c:pt>
                <c:pt idx="253">
                  <c:v>18.324312133513001</c:v>
                </c:pt>
                <c:pt idx="254">
                  <c:v>15.497759869255001</c:v>
                </c:pt>
                <c:pt idx="255">
                  <c:v>12.672486623486</c:v>
                </c:pt>
                <c:pt idx="256">
                  <c:v>15.480965449298999</c:v>
                </c:pt>
                <c:pt idx="257">
                  <c:v>5.6289666624440002</c:v>
                </c:pt>
                <c:pt idx="258">
                  <c:v>9.8502758077219994</c:v>
                </c:pt>
                <c:pt idx="259">
                  <c:v>16.877637130800998</c:v>
                </c:pt>
                <c:pt idx="260">
                  <c:v>47.802491353371998</c:v>
                </c:pt>
                <c:pt idx="261">
                  <c:v>32.326071679549997</c:v>
                </c:pt>
                <c:pt idx="262">
                  <c:v>36.533786726994002</c:v>
                </c:pt>
                <c:pt idx="263">
                  <c:v>39.320872361638997</c:v>
                </c:pt>
                <c:pt idx="264">
                  <c:v>16.850382644105</c:v>
                </c:pt>
                <c:pt idx="265">
                  <c:v>18.254324870815001</c:v>
                </c:pt>
                <c:pt idx="266">
                  <c:v>68.778687028901004</c:v>
                </c:pt>
                <c:pt idx="267">
                  <c:v>61.732725359522</c:v>
                </c:pt>
                <c:pt idx="268">
                  <c:v>40.677205335727002</c:v>
                </c:pt>
                <c:pt idx="269">
                  <c:v>25.237654580634</c:v>
                </c:pt>
                <c:pt idx="270">
                  <c:v>60.257003124956</c:v>
                </c:pt>
                <c:pt idx="271">
                  <c:v>36.431403870136002</c:v>
                </c:pt>
                <c:pt idx="272">
                  <c:v>35.029214364780003</c:v>
                </c:pt>
                <c:pt idx="273">
                  <c:v>109.260530333804</c:v>
                </c:pt>
                <c:pt idx="274">
                  <c:v>92.434385591440005</c:v>
                </c:pt>
                <c:pt idx="275">
                  <c:v>74.201632435912998</c:v>
                </c:pt>
                <c:pt idx="276">
                  <c:v>85.356468201216998</c:v>
                </c:pt>
                <c:pt idx="277">
                  <c:v>106.277355931255</c:v>
                </c:pt>
                <c:pt idx="278">
                  <c:v>47.538485200151001</c:v>
                </c:pt>
                <c:pt idx="279">
                  <c:v>36.346860889379002</c:v>
                </c:pt>
                <c:pt idx="280">
                  <c:v>117.37745235034301</c:v>
                </c:pt>
                <c:pt idx="281">
                  <c:v>124.275640578091</c:v>
                </c:pt>
                <c:pt idx="282">
                  <c:v>115.80048831531199</c:v>
                </c:pt>
                <c:pt idx="283">
                  <c:v>93.461855008577999</c:v>
                </c:pt>
                <c:pt idx="284">
                  <c:v>122.661760196258</c:v>
                </c:pt>
                <c:pt idx="285">
                  <c:v>87.790195368021998</c:v>
                </c:pt>
                <c:pt idx="286">
                  <c:v>43.191127706411002</c:v>
                </c:pt>
                <c:pt idx="287">
                  <c:v>136.446542194004</c:v>
                </c:pt>
                <c:pt idx="288">
                  <c:v>166.949553409944</c:v>
                </c:pt>
                <c:pt idx="289">
                  <c:v>105.66121677232699</c:v>
                </c:pt>
                <c:pt idx="290">
                  <c:v>126.418737757526</c:v>
                </c:pt>
                <c:pt idx="291">
                  <c:v>165.15391234352001</c:v>
                </c:pt>
                <c:pt idx="292">
                  <c:v>84.630539138155001</c:v>
                </c:pt>
                <c:pt idx="293">
                  <c:v>69.359671512595</c:v>
                </c:pt>
                <c:pt idx="294">
                  <c:v>163.56403254647</c:v>
                </c:pt>
                <c:pt idx="295">
                  <c:v>151.002992352875</c:v>
                </c:pt>
                <c:pt idx="296">
                  <c:v>138.45429623681201</c:v>
                </c:pt>
                <c:pt idx="297">
                  <c:v>192.302371268088</c:v>
                </c:pt>
                <c:pt idx="298">
                  <c:v>114.68048359239999</c:v>
                </c:pt>
                <c:pt idx="299">
                  <c:v>91.156443793765007</c:v>
                </c:pt>
                <c:pt idx="300">
                  <c:v>69.039794537570998</c:v>
                </c:pt>
                <c:pt idx="301">
                  <c:v>155.84057371397</c:v>
                </c:pt>
                <c:pt idx="302">
                  <c:v>125.349532349821</c:v>
                </c:pt>
                <c:pt idx="303">
                  <c:v>132.21319377496201</c:v>
                </c:pt>
                <c:pt idx="304">
                  <c:v>90.787790417761002</c:v>
                </c:pt>
                <c:pt idx="305">
                  <c:v>137.29285939838201</c:v>
                </c:pt>
                <c:pt idx="306">
                  <c:v>72.745240676942004</c:v>
                </c:pt>
                <c:pt idx="307">
                  <c:v>60.379844110219999</c:v>
                </c:pt>
                <c:pt idx="308">
                  <c:v>161.70142790582901</c:v>
                </c:pt>
                <c:pt idx="309">
                  <c:v>120.458838667287</c:v>
                </c:pt>
                <c:pt idx="310">
                  <c:v>90.221863764985002</c:v>
                </c:pt>
                <c:pt idx="311">
                  <c:v>80.514199156646995</c:v>
                </c:pt>
                <c:pt idx="312">
                  <c:v>54.488489306632999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3D6-4329-ABC8-2C99E09551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2360815"/>
        <c:axId val="692383071"/>
      </c:lineChart>
      <c:dateAx>
        <c:axId val="44236081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692383071"/>
        <c:crosses val="autoZero"/>
        <c:auto val="1"/>
        <c:lblOffset val="100"/>
        <c:baseTimeUnit val="days"/>
      </c:dateAx>
      <c:valAx>
        <c:axId val="6923830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cs-CZ" sz="1800" b="0" i="0" baseline="0" dirty="0">
                    <a:effectLst/>
                  </a:rPr>
                  <a:t>Počet nově pozitivních na 100 tis. dané kategorie v populaci v daném dni</a:t>
                </a:r>
                <a:endParaRPr lang="cs-CZ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2.72039458206043E-2"/>
              <c:y val="0.122678409167009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cs-CZ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4236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527928087982371"/>
          <c:y val="2.4852292975710399E-2"/>
          <c:w val="0.87466795309236889"/>
          <c:h val="0.90552881115878769"/>
        </c:manualLayout>
      </c:layout>
      <c:lineChart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Bez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31750" cap="rnd" cmpd="sng">
                <a:solidFill>
                  <a:srgbClr val="C00000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List1!$B$2:$B$314</c:f>
              <c:numCache>
                <c:formatCode>General</c:formatCode>
                <c:ptCount val="313"/>
                <c:pt idx="0">
                  <c:v>111.263583429143</c:v>
                </c:pt>
                <c:pt idx="1">
                  <c:v>113.858300436318</c:v>
                </c:pt>
                <c:pt idx="2">
                  <c:v>124.00035189289</c:v>
                </c:pt>
                <c:pt idx="3">
                  <c:v>95.210811903879005</c:v>
                </c:pt>
                <c:pt idx="4">
                  <c:v>100.17668292600401</c:v>
                </c:pt>
                <c:pt idx="5">
                  <c:v>49.616006038734</c:v>
                </c:pt>
                <c:pt idx="6">
                  <c:v>35.735252826912998</c:v>
                </c:pt>
                <c:pt idx="7">
                  <c:v>117.418344788431</c:v>
                </c:pt>
                <c:pt idx="8">
                  <c:v>124.432413552217</c:v>
                </c:pt>
                <c:pt idx="9">
                  <c:v>116.363248755312</c:v>
                </c:pt>
                <c:pt idx="10">
                  <c:v>105.18870490941001</c:v>
                </c:pt>
                <c:pt idx="11">
                  <c:v>106.52302339320001</c:v>
                </c:pt>
                <c:pt idx="12">
                  <c:v>51.316980322269998</c:v>
                </c:pt>
                <c:pt idx="13">
                  <c:v>26.197972464058999</c:v>
                </c:pt>
                <c:pt idx="14">
                  <c:v>127.461174655351</c:v>
                </c:pt>
                <c:pt idx="15">
                  <c:v>132.327381892874</c:v>
                </c:pt>
                <c:pt idx="16">
                  <c:v>128.55952356755199</c:v>
                </c:pt>
                <c:pt idx="17">
                  <c:v>134.82674500957401</c:v>
                </c:pt>
                <c:pt idx="18">
                  <c:v>135.234883056847</c:v>
                </c:pt>
                <c:pt idx="19">
                  <c:v>67.619835873133994</c:v>
                </c:pt>
                <c:pt idx="20">
                  <c:v>38.541711903417003</c:v>
                </c:pt>
                <c:pt idx="21">
                  <c:v>151.85902142714099</c:v>
                </c:pt>
                <c:pt idx="22">
                  <c:v>185.162045188626</c:v>
                </c:pt>
                <c:pt idx="23">
                  <c:v>162.79756904412901</c:v>
                </c:pt>
                <c:pt idx="24">
                  <c:v>174.71888557683701</c:v>
                </c:pt>
                <c:pt idx="25">
                  <c:v>184.98609601258801</c:v>
                </c:pt>
                <c:pt idx="26">
                  <c:v>99.324592769169001</c:v>
                </c:pt>
                <c:pt idx="27">
                  <c:v>48.189577799060999</c:v>
                </c:pt>
                <c:pt idx="28">
                  <c:v>176.223810336837</c:v>
                </c:pt>
                <c:pt idx="29">
                  <c:v>205.04042313446999</c:v>
                </c:pt>
                <c:pt idx="30">
                  <c:v>182.451175693035</c:v>
                </c:pt>
                <c:pt idx="31">
                  <c:v>167.79573999173499</c:v>
                </c:pt>
                <c:pt idx="32">
                  <c:v>160.299899654787</c:v>
                </c:pt>
                <c:pt idx="33">
                  <c:v>80.184360892761006</c:v>
                </c:pt>
                <c:pt idx="34">
                  <c:v>44.846731557570997</c:v>
                </c:pt>
                <c:pt idx="35">
                  <c:v>144.82811189877199</c:v>
                </c:pt>
                <c:pt idx="36">
                  <c:v>166.272302871394</c:v>
                </c:pt>
                <c:pt idx="37">
                  <c:v>165.85986769782599</c:v>
                </c:pt>
                <c:pt idx="38">
                  <c:v>122.175104721518</c:v>
                </c:pt>
                <c:pt idx="39">
                  <c:v>156.808141010208</c:v>
                </c:pt>
                <c:pt idx="40">
                  <c:v>74.833738953888997</c:v>
                </c:pt>
                <c:pt idx="41">
                  <c:v>39.699326413068</c:v>
                </c:pt>
                <c:pt idx="42">
                  <c:v>138.45350052246599</c:v>
                </c:pt>
                <c:pt idx="43">
                  <c:v>152.762843880307</c:v>
                </c:pt>
                <c:pt idx="44">
                  <c:v>123.800680903744</c:v>
                </c:pt>
                <c:pt idx="45">
                  <c:v>111.72224132004099</c:v>
                </c:pt>
                <c:pt idx="46">
                  <c:v>99.077712834221003</c:v>
                </c:pt>
                <c:pt idx="47">
                  <c:v>38.567676297502999</c:v>
                </c:pt>
                <c:pt idx="48">
                  <c:v>28.595749208629002</c:v>
                </c:pt>
                <c:pt idx="49">
                  <c:v>119.005435472979</c:v>
                </c:pt>
                <c:pt idx="50">
                  <c:v>98.769745550322</c:v>
                </c:pt>
                <c:pt idx="51">
                  <c:v>87.164517959944007</c:v>
                </c:pt>
                <c:pt idx="52">
                  <c:v>79.044919319667997</c:v>
                </c:pt>
                <c:pt idx="53">
                  <c:v>80.494248445153005</c:v>
                </c:pt>
                <c:pt idx="54">
                  <c:v>37.190338776437002</c:v>
                </c:pt>
                <c:pt idx="55">
                  <c:v>14.483258043379999</c:v>
                </c:pt>
                <c:pt idx="56">
                  <c:v>88.422254558619002</c:v>
                </c:pt>
                <c:pt idx="57">
                  <c:v>95.594230607022993</c:v>
                </c:pt>
                <c:pt idx="58">
                  <c:v>67.520984811331999</c:v>
                </c:pt>
                <c:pt idx="59">
                  <c:v>61.830024947696003</c:v>
                </c:pt>
                <c:pt idx="60">
                  <c:v>34.310075482165999</c:v>
                </c:pt>
                <c:pt idx="61">
                  <c:v>23.392154856065002</c:v>
                </c:pt>
                <c:pt idx="62">
                  <c:v>31.459424658336001</c:v>
                </c:pt>
                <c:pt idx="63">
                  <c:v>25.905393502927001</c:v>
                </c:pt>
                <c:pt idx="64">
                  <c:v>90.640777862674994</c:v>
                </c:pt>
                <c:pt idx="65">
                  <c:v>67.553207638825</c:v>
                </c:pt>
                <c:pt idx="66">
                  <c:v>59.273172346370004</c:v>
                </c:pt>
                <c:pt idx="67">
                  <c:v>47.796652667209003</c:v>
                </c:pt>
                <c:pt idx="68">
                  <c:v>21.208407955508999</c:v>
                </c:pt>
                <c:pt idx="69">
                  <c:v>10.223099486484999</c:v>
                </c:pt>
                <c:pt idx="70">
                  <c:v>38.242136460689999</c:v>
                </c:pt>
                <c:pt idx="71">
                  <c:v>46.849000823895999</c:v>
                </c:pt>
                <c:pt idx="72">
                  <c:v>45.907660020986</c:v>
                </c:pt>
                <c:pt idx="73">
                  <c:v>31.725093714257</c:v>
                </c:pt>
                <c:pt idx="74">
                  <c:v>37.790038545839003</c:v>
                </c:pt>
                <c:pt idx="75">
                  <c:v>11.800901926074999</c:v>
                </c:pt>
                <c:pt idx="76">
                  <c:v>9.2961936312619997</c:v>
                </c:pt>
                <c:pt idx="77">
                  <c:v>46.577801866499001</c:v>
                </c:pt>
                <c:pt idx="78">
                  <c:v>42.251213644555001</c:v>
                </c:pt>
                <c:pt idx="79">
                  <c:v>41.940078113395003</c:v>
                </c:pt>
                <c:pt idx="80">
                  <c:v>20.410698755834002</c:v>
                </c:pt>
                <c:pt idx="81">
                  <c:v>23.477145901431999</c:v>
                </c:pt>
                <c:pt idx="82">
                  <c:v>11.812168350657</c:v>
                </c:pt>
                <c:pt idx="83">
                  <c:v>5.4678173384480004</c:v>
                </c:pt>
                <c:pt idx="84">
                  <c:v>22.089684117516999</c:v>
                </c:pt>
                <c:pt idx="85">
                  <c:v>25.137558305169001</c:v>
                </c:pt>
                <c:pt idx="86">
                  <c:v>21.671126521689001</c:v>
                </c:pt>
                <c:pt idx="87">
                  <c:v>33.342859864723003</c:v>
                </c:pt>
                <c:pt idx="88">
                  <c:v>29.930869346927</c:v>
                </c:pt>
                <c:pt idx="89">
                  <c:v>9.6752034211510001</c:v>
                </c:pt>
                <c:pt idx="90">
                  <c:v>6.7878787878780003</c:v>
                </c:pt>
                <c:pt idx="91">
                  <c:v>26.366157571969001</c:v>
                </c:pt>
                <c:pt idx="92">
                  <c:v>22.610644698295001</c:v>
                </c:pt>
                <c:pt idx="93">
                  <c:v>19.776134161293999</c:v>
                </c:pt>
                <c:pt idx="94">
                  <c:v>17.914725904693</c:v>
                </c:pt>
                <c:pt idx="95">
                  <c:v>27.029191526847999</c:v>
                </c:pt>
                <c:pt idx="96">
                  <c:v>10.027374733021</c:v>
                </c:pt>
                <c:pt idx="97">
                  <c:v>6.0261535062159997</c:v>
                </c:pt>
                <c:pt idx="98">
                  <c:v>17.127600624652999</c:v>
                </c:pt>
                <c:pt idx="99">
                  <c:v>33.383239590498</c:v>
                </c:pt>
                <c:pt idx="100">
                  <c:v>9.1515496624089998</c:v>
                </c:pt>
                <c:pt idx="101">
                  <c:v>19.405576549892</c:v>
                </c:pt>
                <c:pt idx="102">
                  <c:v>16.412949817405</c:v>
                </c:pt>
                <c:pt idx="103">
                  <c:v>6.1592157265300003</c:v>
                </c:pt>
                <c:pt idx="104">
                  <c:v>3.0818540433920001</c:v>
                </c:pt>
                <c:pt idx="105">
                  <c:v>10.297070483446999</c:v>
                </c:pt>
                <c:pt idx="106">
                  <c:v>9.2867756314999994</c:v>
                </c:pt>
                <c:pt idx="107">
                  <c:v>7.2424781691010001</c:v>
                </c:pt>
                <c:pt idx="108">
                  <c:v>11.416828405068999</c:v>
                </c:pt>
                <c:pt idx="109">
                  <c:v>7.2941740389919998</c:v>
                </c:pt>
                <c:pt idx="110">
                  <c:v>4.169924420119</c:v>
                </c:pt>
                <c:pt idx="111">
                  <c:v>1.0436561361759999</c:v>
                </c:pt>
                <c:pt idx="112">
                  <c:v>6.275494195167</c:v>
                </c:pt>
                <c:pt idx="113">
                  <c:v>6.2885830774220004</c:v>
                </c:pt>
                <c:pt idx="114">
                  <c:v>12.622145554375001</c:v>
                </c:pt>
                <c:pt idx="115">
                  <c:v>3.1667282419379998</c:v>
                </c:pt>
                <c:pt idx="116">
                  <c:v>5.2969468398409996</c:v>
                </c:pt>
                <c:pt idx="117">
                  <c:v>1.0644752669169999</c:v>
                </c:pt>
                <c:pt idx="118">
                  <c:v>1.065382525595</c:v>
                </c:pt>
                <c:pt idx="119">
                  <c:v>4.2781206216100003</c:v>
                </c:pt>
                <c:pt idx="120">
                  <c:v>4.3111810480479997</c:v>
                </c:pt>
                <c:pt idx="121">
                  <c:v>1.0850223514599999</c:v>
                </c:pt>
                <c:pt idx="122">
                  <c:v>6.5749101428939998</c:v>
                </c:pt>
                <c:pt idx="123">
                  <c:v>3.3170429667630001</c:v>
                </c:pt>
                <c:pt idx="124">
                  <c:v>1.1078368377900001</c:v>
                </c:pt>
                <c:pt idx="125">
                  <c:v>1.109213124209</c:v>
                </c:pt>
                <c:pt idx="126">
                  <c:v>2.2343872193049998</c:v>
                </c:pt>
                <c:pt idx="127">
                  <c:v>1.125416404069</c:v>
                </c:pt>
                <c:pt idx="128">
                  <c:v>3.39978014755</c:v>
                </c:pt>
                <c:pt idx="129">
                  <c:v>4.5752456334989997</c:v>
                </c:pt>
                <c:pt idx="131">
                  <c:v>2.3196743177250001</c:v>
                </c:pt>
                <c:pt idx="132">
                  <c:v>1.1630611770170001</c:v>
                </c:pt>
                <c:pt idx="133">
                  <c:v>2.3407143860300001</c:v>
                </c:pt>
                <c:pt idx="135">
                  <c:v>1.1862677643590001</c:v>
                </c:pt>
                <c:pt idx="136">
                  <c:v>4.7822292361579999</c:v>
                </c:pt>
                <c:pt idx="137">
                  <c:v>4.830159516018</c:v>
                </c:pt>
                <c:pt idx="138">
                  <c:v>1.2099067161920001</c:v>
                </c:pt>
                <c:pt idx="139">
                  <c:v>1.211959617505</c:v>
                </c:pt>
                <c:pt idx="141">
                  <c:v>1.2261062543679999</c:v>
                </c:pt>
                <c:pt idx="142">
                  <c:v>4.9355296440240002</c:v>
                </c:pt>
                <c:pt idx="143">
                  <c:v>3.7274952474430001</c:v>
                </c:pt>
                <c:pt idx="145">
                  <c:v>1.257229067136</c:v>
                </c:pt>
                <c:pt idx="146">
                  <c:v>3.7776714433220002</c:v>
                </c:pt>
                <c:pt idx="147">
                  <c:v>0</c:v>
                </c:pt>
                <c:pt idx="148">
                  <c:v>3.8244817827180002</c:v>
                </c:pt>
                <c:pt idx="150">
                  <c:v>1.292975265383</c:v>
                </c:pt>
                <c:pt idx="151">
                  <c:v>2.6059310991809999</c:v>
                </c:pt>
                <c:pt idx="153">
                  <c:v>1.3089519221949999</c:v>
                </c:pt>
                <c:pt idx="154">
                  <c:v>2.6332767178830001</c:v>
                </c:pt>
                <c:pt idx="155">
                  <c:v>1.325363480934</c:v>
                </c:pt>
                <c:pt idx="156">
                  <c:v>0</c:v>
                </c:pt>
                <c:pt idx="157">
                  <c:v>1.344429356959</c:v>
                </c:pt>
                <c:pt idx="158">
                  <c:v>6.7761695668669999</c:v>
                </c:pt>
                <c:pt idx="159">
                  <c:v>1.358271192426</c:v>
                </c:pt>
                <c:pt idx="161">
                  <c:v>2.7380381956319999</c:v>
                </c:pt>
                <c:pt idx="162">
                  <c:v>4.1357063097089997</c:v>
                </c:pt>
                <c:pt idx="163">
                  <c:v>4.1667245378400004</c:v>
                </c:pt>
                <c:pt idx="164">
                  <c:v>5.6008289226799999</c:v>
                </c:pt>
                <c:pt idx="165">
                  <c:v>4.2327445115410001</c:v>
                </c:pt>
                <c:pt idx="166">
                  <c:v>4.2420814479629998</c:v>
                </c:pt>
                <c:pt idx="167">
                  <c:v>4.2479079053559996</c:v>
                </c:pt>
                <c:pt idx="168">
                  <c:v>8.5067770657290005</c:v>
                </c:pt>
                <c:pt idx="169">
                  <c:v>4.2600928700239997</c:v>
                </c:pt>
                <c:pt idx="170">
                  <c:v>7.1483716009489999</c:v>
                </c:pt>
                <c:pt idx="171">
                  <c:v>2.876580321314</c:v>
                </c:pt>
                <c:pt idx="172">
                  <c:v>4.3426652384119997</c:v>
                </c:pt>
                <c:pt idx="173">
                  <c:v>0</c:v>
                </c:pt>
                <c:pt idx="174">
                  <c:v>4.360021509439</c:v>
                </c:pt>
                <c:pt idx="175">
                  <c:v>5.8476112508040003</c:v>
                </c:pt>
                <c:pt idx="176">
                  <c:v>2.9400091140279998</c:v>
                </c:pt>
                <c:pt idx="177">
                  <c:v>0</c:v>
                </c:pt>
                <c:pt idx="178">
                  <c:v>10.427839351686</c:v>
                </c:pt>
                <c:pt idx="179">
                  <c:v>2.999985000074</c:v>
                </c:pt>
                <c:pt idx="180">
                  <c:v>1.502900598154</c:v>
                </c:pt>
                <c:pt idx="181">
                  <c:v>0</c:v>
                </c:pt>
                <c:pt idx="182">
                  <c:v>0</c:v>
                </c:pt>
                <c:pt idx="183">
                  <c:v>3.0560479188310001</c:v>
                </c:pt>
                <c:pt idx="184">
                  <c:v>10.772876973743999</c:v>
                </c:pt>
                <c:pt idx="185">
                  <c:v>0</c:v>
                </c:pt>
                <c:pt idx="186">
                  <c:v>7.8007988017969998</c:v>
                </c:pt>
                <c:pt idx="187">
                  <c:v>1.565018701973</c:v>
                </c:pt>
                <c:pt idx="188">
                  <c:v>1.5685782406819999</c:v>
                </c:pt>
                <c:pt idx="189">
                  <c:v>14.187751241428</c:v>
                </c:pt>
                <c:pt idx="190">
                  <c:v>1.585917056537</c:v>
                </c:pt>
                <c:pt idx="191">
                  <c:v>4.7876669698849996</c:v>
                </c:pt>
                <c:pt idx="192">
                  <c:v>3.2086762606080002</c:v>
                </c:pt>
                <c:pt idx="193">
                  <c:v>9.6792927663409998</c:v>
                </c:pt>
                <c:pt idx="194">
                  <c:v>6.4671549368639996</c:v>
                </c:pt>
                <c:pt idx="195">
                  <c:v>1.6198004405849999</c:v>
                </c:pt>
                <c:pt idx="196">
                  <c:v>6.5084039766339998</c:v>
                </c:pt>
                <c:pt idx="197">
                  <c:v>4.905487605467</c:v>
                </c:pt>
                <c:pt idx="198">
                  <c:v>4.9321014040040003</c:v>
                </c:pt>
                <c:pt idx="199">
                  <c:v>0</c:v>
                </c:pt>
                <c:pt idx="200">
                  <c:v>4.9871995212279998</c:v>
                </c:pt>
                <c:pt idx="201">
                  <c:v>1.66625010414</c:v>
                </c:pt>
                <c:pt idx="202">
                  <c:v>1.6693097404220001</c:v>
                </c:pt>
                <c:pt idx="203">
                  <c:v>6.7202042942100002</c:v>
                </c:pt>
                <c:pt idx="204">
                  <c:v>3.3776937107339999</c:v>
                </c:pt>
                <c:pt idx="205">
                  <c:v>3.3988172116099999</c:v>
                </c:pt>
                <c:pt idx="206">
                  <c:v>6.8345692512719998</c:v>
                </c:pt>
                <c:pt idx="207">
                  <c:v>1.7195426016669999</c:v>
                </c:pt>
                <c:pt idx="208">
                  <c:v>3.4447123665169999</c:v>
                </c:pt>
                <c:pt idx="209">
                  <c:v>3.4495843250879998</c:v>
                </c:pt>
                <c:pt idx="210">
                  <c:v>0</c:v>
                </c:pt>
                <c:pt idx="211">
                  <c:v>1.74258529955</c:v>
                </c:pt>
                <c:pt idx="212">
                  <c:v>3.5038542396630001</c:v>
                </c:pt>
                <c:pt idx="213">
                  <c:v>14.088723737738</c:v>
                </c:pt>
                <c:pt idx="214">
                  <c:v>8.8654054149890005</c:v>
                </c:pt>
                <c:pt idx="215">
                  <c:v>10.651139671944</c:v>
                </c:pt>
                <c:pt idx="216">
                  <c:v>1.7768301350389999</c:v>
                </c:pt>
                <c:pt idx="217">
                  <c:v>7.1434949549060001</c:v>
                </c:pt>
                <c:pt idx="218">
                  <c:v>8.9705407441960006</c:v>
                </c:pt>
                <c:pt idx="219">
                  <c:v>1.8017368743460001</c:v>
                </c:pt>
                <c:pt idx="220">
                  <c:v>5.4266230124990003</c:v>
                </c:pt>
                <c:pt idx="221">
                  <c:v>1.816662427787</c:v>
                </c:pt>
                <c:pt idx="222">
                  <c:v>1.8179834927089999</c:v>
                </c:pt>
                <c:pt idx="223">
                  <c:v>3.6384805705129999</c:v>
                </c:pt>
                <c:pt idx="224">
                  <c:v>3.647638154295</c:v>
                </c:pt>
                <c:pt idx="225">
                  <c:v>7.3156903268280002</c:v>
                </c:pt>
                <c:pt idx="226">
                  <c:v>5.4977276059219999</c:v>
                </c:pt>
                <c:pt idx="227">
                  <c:v>11.020498126514999</c:v>
                </c:pt>
                <c:pt idx="228">
                  <c:v>16.569093118303002</c:v>
                </c:pt>
                <c:pt idx="229">
                  <c:v>3.6828343092839999</c:v>
                </c:pt>
                <c:pt idx="230">
                  <c:v>9.2065771787359996</c:v>
                </c:pt>
                <c:pt idx="231">
                  <c:v>18.450524917433</c:v>
                </c:pt>
                <c:pt idx="232">
                  <c:v>16.630633627140998</c:v>
                </c:pt>
                <c:pt idx="233">
                  <c:v>16.656487701959001</c:v>
                </c:pt>
                <c:pt idx="234">
                  <c:v>11.121202572704</c:v>
                </c:pt>
                <c:pt idx="235">
                  <c:v>16.717127625981998</c:v>
                </c:pt>
                <c:pt idx="236">
                  <c:v>13.002451890928</c:v>
                </c:pt>
                <c:pt idx="237">
                  <c:v>11.144544745347</c:v>
                </c:pt>
                <c:pt idx="238">
                  <c:v>11.157808606389001</c:v>
                </c:pt>
                <c:pt idx="239">
                  <c:v>16.763834820347</c:v>
                </c:pt>
                <c:pt idx="240">
                  <c:v>26.113069591329999</c:v>
                </c:pt>
                <c:pt idx="241">
                  <c:v>35.496104769554996</c:v>
                </c:pt>
                <c:pt idx="242">
                  <c:v>31.831033385135999</c:v>
                </c:pt>
                <c:pt idx="243">
                  <c:v>13.113034356149999</c:v>
                </c:pt>
                <c:pt idx="244">
                  <c:v>11.244167088322</c:v>
                </c:pt>
                <c:pt idx="245">
                  <c:v>16.900456312319999</c:v>
                </c:pt>
                <c:pt idx="246">
                  <c:v>30.093855210939001</c:v>
                </c:pt>
                <c:pt idx="247">
                  <c:v>24.485798237021999</c:v>
                </c:pt>
                <c:pt idx="248">
                  <c:v>18.872553645233001</c:v>
                </c:pt>
                <c:pt idx="249">
                  <c:v>17.027717339892</c:v>
                </c:pt>
                <c:pt idx="250">
                  <c:v>13.250799780415001</c:v>
                </c:pt>
                <c:pt idx="251">
                  <c:v>9.4689796227550005</c:v>
                </c:pt>
                <c:pt idx="252">
                  <c:v>34.144583341237002</c:v>
                </c:pt>
                <c:pt idx="253">
                  <c:v>51.228536192012001</c:v>
                </c:pt>
                <c:pt idx="254">
                  <c:v>28.521990454640001</c:v>
                </c:pt>
                <c:pt idx="255">
                  <c:v>45.707320789213</c:v>
                </c:pt>
                <c:pt idx="256">
                  <c:v>22.892462656669998</c:v>
                </c:pt>
                <c:pt idx="257">
                  <c:v>17.176228100309</c:v>
                </c:pt>
                <c:pt idx="258">
                  <c:v>28.635790920544999</c:v>
                </c:pt>
                <c:pt idx="259">
                  <c:v>97.510611448892007</c:v>
                </c:pt>
                <c:pt idx="260">
                  <c:v>82.343929528915993</c:v>
                </c:pt>
                <c:pt idx="261">
                  <c:v>80.536912751676994</c:v>
                </c:pt>
                <c:pt idx="262">
                  <c:v>105.614870573776</c:v>
                </c:pt>
                <c:pt idx="263">
                  <c:v>98.125986069958003</c:v>
                </c:pt>
                <c:pt idx="264">
                  <c:v>63.520172466891999</c:v>
                </c:pt>
                <c:pt idx="265">
                  <c:v>34.656038814763001</c:v>
                </c:pt>
                <c:pt idx="266">
                  <c:v>121.4879379833</c:v>
                </c:pt>
                <c:pt idx="267">
                  <c:v>142.887485759524</c:v>
                </c:pt>
                <c:pt idx="268">
                  <c:v>150.785826132343</c:v>
                </c:pt>
                <c:pt idx="269">
                  <c:v>81.319702602229995</c:v>
                </c:pt>
                <c:pt idx="270">
                  <c:v>168.82058446850601</c:v>
                </c:pt>
                <c:pt idx="271">
                  <c:v>128.13543527218999</c:v>
                </c:pt>
                <c:pt idx="272">
                  <c:v>67.969083776749997</c:v>
                </c:pt>
                <c:pt idx="273">
                  <c:v>227.56447660170301</c:v>
                </c:pt>
                <c:pt idx="274">
                  <c:v>241.42832109966699</c:v>
                </c:pt>
                <c:pt idx="275">
                  <c:v>234.04130829091301</c:v>
                </c:pt>
                <c:pt idx="276">
                  <c:v>191.55590304925701</c:v>
                </c:pt>
                <c:pt idx="277">
                  <c:v>203.87759502852299</c:v>
                </c:pt>
                <c:pt idx="278">
                  <c:v>107.92990443297499</c:v>
                </c:pt>
                <c:pt idx="279">
                  <c:v>51.068510370835</c:v>
                </c:pt>
                <c:pt idx="280">
                  <c:v>236.19257568003701</c:v>
                </c:pt>
                <c:pt idx="281">
                  <c:v>238.89908981421101</c:v>
                </c:pt>
                <c:pt idx="282">
                  <c:v>281.31624304138501</c:v>
                </c:pt>
                <c:pt idx="283">
                  <c:v>216.17976636718799</c:v>
                </c:pt>
                <c:pt idx="284">
                  <c:v>318.293944457706</c:v>
                </c:pt>
                <c:pt idx="285">
                  <c:v>181.274900398406</c:v>
                </c:pt>
                <c:pt idx="286">
                  <c:v>87.743788138634997</c:v>
                </c:pt>
                <c:pt idx="287">
                  <c:v>326.11087769841703</c:v>
                </c:pt>
                <c:pt idx="288">
                  <c:v>407.352410001203</c:v>
                </c:pt>
                <c:pt idx="289">
                  <c:v>251.60017712652399</c:v>
                </c:pt>
                <c:pt idx="290">
                  <c:v>325.252525252525</c:v>
                </c:pt>
                <c:pt idx="291">
                  <c:v>584.51047247929796</c:v>
                </c:pt>
                <c:pt idx="292">
                  <c:v>308.96192857288003</c:v>
                </c:pt>
                <c:pt idx="293">
                  <c:v>160.75861788287</c:v>
                </c:pt>
                <c:pt idx="294">
                  <c:v>377.78231570349101</c:v>
                </c:pt>
                <c:pt idx="295">
                  <c:v>475.00102370910201</c:v>
                </c:pt>
                <c:pt idx="296">
                  <c:v>318.36013720294898</c:v>
                </c:pt>
                <c:pt idx="297">
                  <c:v>490.63060463006798</c:v>
                </c:pt>
                <c:pt idx="298">
                  <c:v>329.43126489174301</c:v>
                </c:pt>
                <c:pt idx="299">
                  <c:v>193.00211679741</c:v>
                </c:pt>
                <c:pt idx="300">
                  <c:v>137.14855682314001</c:v>
                </c:pt>
                <c:pt idx="301">
                  <c:v>407.08962234608799</c:v>
                </c:pt>
                <c:pt idx="302">
                  <c:v>390.34627492130102</c:v>
                </c:pt>
                <c:pt idx="303">
                  <c:v>351.18709650284899</c:v>
                </c:pt>
                <c:pt idx="304">
                  <c:v>272.64657395274099</c:v>
                </c:pt>
                <c:pt idx="305">
                  <c:v>278.78271972760098</c:v>
                </c:pt>
                <c:pt idx="306">
                  <c:v>183.380600038381</c:v>
                </c:pt>
                <c:pt idx="307">
                  <c:v>102.513721888815</c:v>
                </c:pt>
                <c:pt idx="308">
                  <c:v>337.24277183485799</c:v>
                </c:pt>
                <c:pt idx="309">
                  <c:v>317.49460043196501</c:v>
                </c:pt>
                <c:pt idx="310">
                  <c:v>245.56142295238701</c:v>
                </c:pt>
                <c:pt idx="311">
                  <c:v>225.33855477039501</c:v>
                </c:pt>
                <c:pt idx="312">
                  <c:v>189.615257413736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200-4031-9260-04D76AD8008B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Ukončené očkování</c:v>
                </c:pt>
              </c:strCache>
            </c:strRef>
          </c:tx>
          <c:spPr>
            <a:ln w="28575" cap="rnd">
              <a:solidFill>
                <a:schemeClr val="bg1"/>
              </a:solidFill>
              <a:round/>
            </a:ln>
            <a:effectLst/>
          </c:spPr>
          <c:marker>
            <c:symbol val="none"/>
          </c:marker>
          <c:trendline>
            <c:spPr>
              <a:ln w="28575" cap="rnd">
                <a:solidFill>
                  <a:schemeClr val="accent1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List1!$A$2:$A$314</c:f>
              <c:numCache>
                <c:formatCode>m/d/yyyy</c:formatCode>
                <c:ptCount val="313"/>
                <c:pt idx="0">
                  <c:v>44228</c:v>
                </c:pt>
                <c:pt idx="1">
                  <c:v>44229</c:v>
                </c:pt>
                <c:pt idx="2">
                  <c:v>44230</c:v>
                </c:pt>
                <c:pt idx="3">
                  <c:v>44231</c:v>
                </c:pt>
                <c:pt idx="4">
                  <c:v>44232</c:v>
                </c:pt>
                <c:pt idx="5">
                  <c:v>44233</c:v>
                </c:pt>
                <c:pt idx="6">
                  <c:v>44234</c:v>
                </c:pt>
                <c:pt idx="7">
                  <c:v>44235</c:v>
                </c:pt>
                <c:pt idx="8">
                  <c:v>44236</c:v>
                </c:pt>
                <c:pt idx="9">
                  <c:v>44237</c:v>
                </c:pt>
                <c:pt idx="10">
                  <c:v>44238</c:v>
                </c:pt>
                <c:pt idx="11">
                  <c:v>44239</c:v>
                </c:pt>
                <c:pt idx="12">
                  <c:v>44240</c:v>
                </c:pt>
                <c:pt idx="13">
                  <c:v>44241</c:v>
                </c:pt>
                <c:pt idx="14">
                  <c:v>44242</c:v>
                </c:pt>
                <c:pt idx="15">
                  <c:v>44243</c:v>
                </c:pt>
                <c:pt idx="16">
                  <c:v>44244</c:v>
                </c:pt>
                <c:pt idx="17">
                  <c:v>44245</c:v>
                </c:pt>
                <c:pt idx="18">
                  <c:v>44246</c:v>
                </c:pt>
                <c:pt idx="19">
                  <c:v>44247</c:v>
                </c:pt>
                <c:pt idx="20">
                  <c:v>44248</c:v>
                </c:pt>
                <c:pt idx="21">
                  <c:v>44249</c:v>
                </c:pt>
                <c:pt idx="22">
                  <c:v>44250</c:v>
                </c:pt>
                <c:pt idx="23">
                  <c:v>44251</c:v>
                </c:pt>
                <c:pt idx="24">
                  <c:v>44252</c:v>
                </c:pt>
                <c:pt idx="25">
                  <c:v>44253</c:v>
                </c:pt>
                <c:pt idx="26">
                  <c:v>44254</c:v>
                </c:pt>
                <c:pt idx="27">
                  <c:v>44255</c:v>
                </c:pt>
                <c:pt idx="28">
                  <c:v>44256</c:v>
                </c:pt>
                <c:pt idx="29">
                  <c:v>44257</c:v>
                </c:pt>
                <c:pt idx="30">
                  <c:v>44258</c:v>
                </c:pt>
                <c:pt idx="31">
                  <c:v>44259</c:v>
                </c:pt>
                <c:pt idx="32">
                  <c:v>44260</c:v>
                </c:pt>
                <c:pt idx="33">
                  <c:v>44261</c:v>
                </c:pt>
                <c:pt idx="34">
                  <c:v>44262</c:v>
                </c:pt>
                <c:pt idx="35">
                  <c:v>44263</c:v>
                </c:pt>
                <c:pt idx="36">
                  <c:v>44264</c:v>
                </c:pt>
                <c:pt idx="37">
                  <c:v>44265</c:v>
                </c:pt>
                <c:pt idx="38">
                  <c:v>44266</c:v>
                </c:pt>
                <c:pt idx="39">
                  <c:v>44267</c:v>
                </c:pt>
                <c:pt idx="40">
                  <c:v>44268</c:v>
                </c:pt>
                <c:pt idx="41">
                  <c:v>44269</c:v>
                </c:pt>
                <c:pt idx="42">
                  <c:v>44270</c:v>
                </c:pt>
                <c:pt idx="43">
                  <c:v>44271</c:v>
                </c:pt>
                <c:pt idx="44">
                  <c:v>44272</c:v>
                </c:pt>
                <c:pt idx="45">
                  <c:v>44273</c:v>
                </c:pt>
                <c:pt idx="46">
                  <c:v>44274</c:v>
                </c:pt>
                <c:pt idx="47">
                  <c:v>44275</c:v>
                </c:pt>
                <c:pt idx="48">
                  <c:v>44276</c:v>
                </c:pt>
                <c:pt idx="49">
                  <c:v>44277</c:v>
                </c:pt>
                <c:pt idx="50">
                  <c:v>44278</c:v>
                </c:pt>
                <c:pt idx="51">
                  <c:v>44279</c:v>
                </c:pt>
                <c:pt idx="52">
                  <c:v>44280</c:v>
                </c:pt>
                <c:pt idx="53">
                  <c:v>44281</c:v>
                </c:pt>
                <c:pt idx="54">
                  <c:v>44282</c:v>
                </c:pt>
                <c:pt idx="55">
                  <c:v>44283</c:v>
                </c:pt>
                <c:pt idx="56">
                  <c:v>44284</c:v>
                </c:pt>
                <c:pt idx="57">
                  <c:v>44285</c:v>
                </c:pt>
                <c:pt idx="58">
                  <c:v>44286</c:v>
                </c:pt>
                <c:pt idx="59">
                  <c:v>44287</c:v>
                </c:pt>
                <c:pt idx="60">
                  <c:v>44288</c:v>
                </c:pt>
                <c:pt idx="61">
                  <c:v>44289</c:v>
                </c:pt>
                <c:pt idx="62">
                  <c:v>44290</c:v>
                </c:pt>
                <c:pt idx="63">
                  <c:v>44291</c:v>
                </c:pt>
                <c:pt idx="64">
                  <c:v>44292</c:v>
                </c:pt>
                <c:pt idx="65">
                  <c:v>44293</c:v>
                </c:pt>
                <c:pt idx="66">
                  <c:v>44294</c:v>
                </c:pt>
                <c:pt idx="67">
                  <c:v>44295</c:v>
                </c:pt>
                <c:pt idx="68">
                  <c:v>44296</c:v>
                </c:pt>
                <c:pt idx="69">
                  <c:v>44297</c:v>
                </c:pt>
                <c:pt idx="70">
                  <c:v>44298</c:v>
                </c:pt>
                <c:pt idx="71">
                  <c:v>44299</c:v>
                </c:pt>
                <c:pt idx="72">
                  <c:v>44300</c:v>
                </c:pt>
                <c:pt idx="73">
                  <c:v>44301</c:v>
                </c:pt>
                <c:pt idx="74">
                  <c:v>44302</c:v>
                </c:pt>
                <c:pt idx="75">
                  <c:v>44303</c:v>
                </c:pt>
                <c:pt idx="76">
                  <c:v>44304</c:v>
                </c:pt>
                <c:pt idx="77">
                  <c:v>44305</c:v>
                </c:pt>
                <c:pt idx="78">
                  <c:v>44306</c:v>
                </c:pt>
                <c:pt idx="79">
                  <c:v>44307</c:v>
                </c:pt>
                <c:pt idx="80">
                  <c:v>44308</c:v>
                </c:pt>
                <c:pt idx="81">
                  <c:v>44309</c:v>
                </c:pt>
                <c:pt idx="82">
                  <c:v>44310</c:v>
                </c:pt>
                <c:pt idx="83">
                  <c:v>44311</c:v>
                </c:pt>
                <c:pt idx="84">
                  <c:v>44312</c:v>
                </c:pt>
                <c:pt idx="85">
                  <c:v>44313</c:v>
                </c:pt>
                <c:pt idx="86">
                  <c:v>44314</c:v>
                </c:pt>
                <c:pt idx="87">
                  <c:v>44315</c:v>
                </c:pt>
                <c:pt idx="88">
                  <c:v>44316</c:v>
                </c:pt>
                <c:pt idx="89">
                  <c:v>44317</c:v>
                </c:pt>
                <c:pt idx="90">
                  <c:v>44318</c:v>
                </c:pt>
                <c:pt idx="91">
                  <c:v>44319</c:v>
                </c:pt>
                <c:pt idx="92">
                  <c:v>44320</c:v>
                </c:pt>
                <c:pt idx="93">
                  <c:v>44321</c:v>
                </c:pt>
                <c:pt idx="94">
                  <c:v>44322</c:v>
                </c:pt>
                <c:pt idx="95">
                  <c:v>44323</c:v>
                </c:pt>
                <c:pt idx="96">
                  <c:v>44324</c:v>
                </c:pt>
                <c:pt idx="97">
                  <c:v>44325</c:v>
                </c:pt>
                <c:pt idx="98">
                  <c:v>44326</c:v>
                </c:pt>
                <c:pt idx="99">
                  <c:v>44327</c:v>
                </c:pt>
                <c:pt idx="100">
                  <c:v>44328</c:v>
                </c:pt>
                <c:pt idx="101">
                  <c:v>44329</c:v>
                </c:pt>
                <c:pt idx="102">
                  <c:v>44330</c:v>
                </c:pt>
                <c:pt idx="103">
                  <c:v>44331</c:v>
                </c:pt>
                <c:pt idx="104">
                  <c:v>44332</c:v>
                </c:pt>
                <c:pt idx="105">
                  <c:v>44333</c:v>
                </c:pt>
                <c:pt idx="106">
                  <c:v>44334</c:v>
                </c:pt>
                <c:pt idx="107">
                  <c:v>44335</c:v>
                </c:pt>
                <c:pt idx="108">
                  <c:v>44336</c:v>
                </c:pt>
                <c:pt idx="109">
                  <c:v>44337</c:v>
                </c:pt>
                <c:pt idx="110">
                  <c:v>44338</c:v>
                </c:pt>
                <c:pt idx="111">
                  <c:v>44339</c:v>
                </c:pt>
                <c:pt idx="112">
                  <c:v>44340</c:v>
                </c:pt>
                <c:pt idx="113">
                  <c:v>44341</c:v>
                </c:pt>
                <c:pt idx="114">
                  <c:v>44342</c:v>
                </c:pt>
                <c:pt idx="115">
                  <c:v>44343</c:v>
                </c:pt>
                <c:pt idx="116">
                  <c:v>44344</c:v>
                </c:pt>
                <c:pt idx="117">
                  <c:v>44345</c:v>
                </c:pt>
                <c:pt idx="118">
                  <c:v>44346</c:v>
                </c:pt>
                <c:pt idx="119">
                  <c:v>44347</c:v>
                </c:pt>
                <c:pt idx="120">
                  <c:v>44348</c:v>
                </c:pt>
                <c:pt idx="121">
                  <c:v>44349</c:v>
                </c:pt>
                <c:pt idx="122">
                  <c:v>44350</c:v>
                </c:pt>
                <c:pt idx="123">
                  <c:v>44351</c:v>
                </c:pt>
                <c:pt idx="124">
                  <c:v>44352</c:v>
                </c:pt>
                <c:pt idx="125">
                  <c:v>44353</c:v>
                </c:pt>
                <c:pt idx="126">
                  <c:v>44354</c:v>
                </c:pt>
                <c:pt idx="127">
                  <c:v>44355</c:v>
                </c:pt>
                <c:pt idx="128">
                  <c:v>44356</c:v>
                </c:pt>
                <c:pt idx="129">
                  <c:v>44357</c:v>
                </c:pt>
                <c:pt idx="130">
                  <c:v>44358</c:v>
                </c:pt>
                <c:pt idx="131">
                  <c:v>44359</c:v>
                </c:pt>
                <c:pt idx="132">
                  <c:v>44360</c:v>
                </c:pt>
                <c:pt idx="133">
                  <c:v>44361</c:v>
                </c:pt>
                <c:pt idx="134">
                  <c:v>44362</c:v>
                </c:pt>
                <c:pt idx="135">
                  <c:v>44363</c:v>
                </c:pt>
                <c:pt idx="136">
                  <c:v>44364</c:v>
                </c:pt>
                <c:pt idx="137">
                  <c:v>44365</c:v>
                </c:pt>
                <c:pt idx="138">
                  <c:v>44366</c:v>
                </c:pt>
                <c:pt idx="139">
                  <c:v>44367</c:v>
                </c:pt>
                <c:pt idx="140">
                  <c:v>44368</c:v>
                </c:pt>
                <c:pt idx="141">
                  <c:v>44369</c:v>
                </c:pt>
                <c:pt idx="142">
                  <c:v>44370</c:v>
                </c:pt>
                <c:pt idx="143">
                  <c:v>44371</c:v>
                </c:pt>
                <c:pt idx="144">
                  <c:v>44372</c:v>
                </c:pt>
                <c:pt idx="145">
                  <c:v>44373</c:v>
                </c:pt>
                <c:pt idx="146">
                  <c:v>44374</c:v>
                </c:pt>
                <c:pt idx="147">
                  <c:v>44375</c:v>
                </c:pt>
                <c:pt idx="148">
                  <c:v>44376</c:v>
                </c:pt>
                <c:pt idx="149">
                  <c:v>44377</c:v>
                </c:pt>
                <c:pt idx="150">
                  <c:v>44378</c:v>
                </c:pt>
                <c:pt idx="151">
                  <c:v>44379</c:v>
                </c:pt>
                <c:pt idx="152">
                  <c:v>44380</c:v>
                </c:pt>
                <c:pt idx="153">
                  <c:v>44381</c:v>
                </c:pt>
                <c:pt idx="154">
                  <c:v>44382</c:v>
                </c:pt>
                <c:pt idx="155">
                  <c:v>44383</c:v>
                </c:pt>
                <c:pt idx="156">
                  <c:v>44384</c:v>
                </c:pt>
                <c:pt idx="157">
                  <c:v>44385</c:v>
                </c:pt>
                <c:pt idx="158">
                  <c:v>44386</c:v>
                </c:pt>
                <c:pt idx="159">
                  <c:v>44387</c:v>
                </c:pt>
                <c:pt idx="160">
                  <c:v>44388</c:v>
                </c:pt>
                <c:pt idx="161">
                  <c:v>44389</c:v>
                </c:pt>
                <c:pt idx="162">
                  <c:v>44390</c:v>
                </c:pt>
                <c:pt idx="163">
                  <c:v>44391</c:v>
                </c:pt>
                <c:pt idx="164">
                  <c:v>44392</c:v>
                </c:pt>
                <c:pt idx="165">
                  <c:v>44393</c:v>
                </c:pt>
                <c:pt idx="166">
                  <c:v>44394</c:v>
                </c:pt>
                <c:pt idx="167">
                  <c:v>44395</c:v>
                </c:pt>
                <c:pt idx="168">
                  <c:v>44396</c:v>
                </c:pt>
                <c:pt idx="169">
                  <c:v>44397</c:v>
                </c:pt>
                <c:pt idx="170">
                  <c:v>44398</c:v>
                </c:pt>
                <c:pt idx="171">
                  <c:v>44399</c:v>
                </c:pt>
                <c:pt idx="172">
                  <c:v>44400</c:v>
                </c:pt>
                <c:pt idx="173">
                  <c:v>44401</c:v>
                </c:pt>
                <c:pt idx="174">
                  <c:v>44402</c:v>
                </c:pt>
                <c:pt idx="175">
                  <c:v>44403</c:v>
                </c:pt>
                <c:pt idx="176">
                  <c:v>44404</c:v>
                </c:pt>
                <c:pt idx="177">
                  <c:v>44405</c:v>
                </c:pt>
                <c:pt idx="178">
                  <c:v>44406</c:v>
                </c:pt>
                <c:pt idx="179">
                  <c:v>44407</c:v>
                </c:pt>
                <c:pt idx="180">
                  <c:v>44408</c:v>
                </c:pt>
                <c:pt idx="181">
                  <c:v>44409</c:v>
                </c:pt>
                <c:pt idx="182">
                  <c:v>44410</c:v>
                </c:pt>
                <c:pt idx="183">
                  <c:v>44411</c:v>
                </c:pt>
                <c:pt idx="184">
                  <c:v>44412</c:v>
                </c:pt>
                <c:pt idx="185">
                  <c:v>44413</c:v>
                </c:pt>
                <c:pt idx="186">
                  <c:v>44414</c:v>
                </c:pt>
                <c:pt idx="187">
                  <c:v>44415</c:v>
                </c:pt>
                <c:pt idx="188">
                  <c:v>44416</c:v>
                </c:pt>
                <c:pt idx="189">
                  <c:v>44417</c:v>
                </c:pt>
                <c:pt idx="190">
                  <c:v>44418</c:v>
                </c:pt>
                <c:pt idx="191">
                  <c:v>44419</c:v>
                </c:pt>
                <c:pt idx="192">
                  <c:v>44420</c:v>
                </c:pt>
                <c:pt idx="193">
                  <c:v>44421</c:v>
                </c:pt>
                <c:pt idx="194">
                  <c:v>44422</c:v>
                </c:pt>
                <c:pt idx="195">
                  <c:v>44423</c:v>
                </c:pt>
                <c:pt idx="196">
                  <c:v>44424</c:v>
                </c:pt>
                <c:pt idx="197">
                  <c:v>44425</c:v>
                </c:pt>
                <c:pt idx="198">
                  <c:v>44426</c:v>
                </c:pt>
                <c:pt idx="199">
                  <c:v>44427</c:v>
                </c:pt>
                <c:pt idx="200">
                  <c:v>44428</c:v>
                </c:pt>
                <c:pt idx="201">
                  <c:v>44429</c:v>
                </c:pt>
                <c:pt idx="202">
                  <c:v>44430</c:v>
                </c:pt>
                <c:pt idx="203">
                  <c:v>44431</c:v>
                </c:pt>
                <c:pt idx="204">
                  <c:v>44432</c:v>
                </c:pt>
                <c:pt idx="205">
                  <c:v>44433</c:v>
                </c:pt>
                <c:pt idx="206">
                  <c:v>44434</c:v>
                </c:pt>
                <c:pt idx="207">
                  <c:v>44435</c:v>
                </c:pt>
                <c:pt idx="208">
                  <c:v>44436</c:v>
                </c:pt>
                <c:pt idx="209">
                  <c:v>44437</c:v>
                </c:pt>
                <c:pt idx="210">
                  <c:v>44438</c:v>
                </c:pt>
                <c:pt idx="211">
                  <c:v>44439</c:v>
                </c:pt>
                <c:pt idx="212">
                  <c:v>44440</c:v>
                </c:pt>
                <c:pt idx="213">
                  <c:v>44441</c:v>
                </c:pt>
                <c:pt idx="214">
                  <c:v>44442</c:v>
                </c:pt>
                <c:pt idx="215">
                  <c:v>44443</c:v>
                </c:pt>
                <c:pt idx="216">
                  <c:v>44444</c:v>
                </c:pt>
                <c:pt idx="217">
                  <c:v>44445</c:v>
                </c:pt>
                <c:pt idx="218">
                  <c:v>44446</c:v>
                </c:pt>
                <c:pt idx="219">
                  <c:v>44447</c:v>
                </c:pt>
                <c:pt idx="220">
                  <c:v>44448</c:v>
                </c:pt>
                <c:pt idx="221">
                  <c:v>44449</c:v>
                </c:pt>
                <c:pt idx="222">
                  <c:v>44450</c:v>
                </c:pt>
                <c:pt idx="223">
                  <c:v>44451</c:v>
                </c:pt>
                <c:pt idx="224">
                  <c:v>44452</c:v>
                </c:pt>
                <c:pt idx="225">
                  <c:v>44453</c:v>
                </c:pt>
                <c:pt idx="226">
                  <c:v>44454</c:v>
                </c:pt>
                <c:pt idx="227">
                  <c:v>44455</c:v>
                </c:pt>
                <c:pt idx="228">
                  <c:v>44456</c:v>
                </c:pt>
                <c:pt idx="229">
                  <c:v>44457</c:v>
                </c:pt>
                <c:pt idx="230">
                  <c:v>44458</c:v>
                </c:pt>
                <c:pt idx="231">
                  <c:v>44459</c:v>
                </c:pt>
                <c:pt idx="232">
                  <c:v>44460</c:v>
                </c:pt>
                <c:pt idx="233">
                  <c:v>44461</c:v>
                </c:pt>
                <c:pt idx="234">
                  <c:v>44462</c:v>
                </c:pt>
                <c:pt idx="235">
                  <c:v>44463</c:v>
                </c:pt>
                <c:pt idx="236">
                  <c:v>44464</c:v>
                </c:pt>
                <c:pt idx="237">
                  <c:v>44465</c:v>
                </c:pt>
                <c:pt idx="238">
                  <c:v>44466</c:v>
                </c:pt>
                <c:pt idx="239">
                  <c:v>44467</c:v>
                </c:pt>
                <c:pt idx="240">
                  <c:v>44468</c:v>
                </c:pt>
                <c:pt idx="241">
                  <c:v>44469</c:v>
                </c:pt>
                <c:pt idx="242">
                  <c:v>44470</c:v>
                </c:pt>
                <c:pt idx="243">
                  <c:v>44471</c:v>
                </c:pt>
                <c:pt idx="244">
                  <c:v>44472</c:v>
                </c:pt>
                <c:pt idx="245">
                  <c:v>44473</c:v>
                </c:pt>
                <c:pt idx="246">
                  <c:v>44474</c:v>
                </c:pt>
                <c:pt idx="247">
                  <c:v>44475</c:v>
                </c:pt>
                <c:pt idx="248">
                  <c:v>44476</c:v>
                </c:pt>
                <c:pt idx="249">
                  <c:v>44477</c:v>
                </c:pt>
                <c:pt idx="250">
                  <c:v>44478</c:v>
                </c:pt>
                <c:pt idx="251">
                  <c:v>44479</c:v>
                </c:pt>
                <c:pt idx="252">
                  <c:v>44480</c:v>
                </c:pt>
                <c:pt idx="253">
                  <c:v>44481</c:v>
                </c:pt>
                <c:pt idx="254">
                  <c:v>44482</c:v>
                </c:pt>
                <c:pt idx="255">
                  <c:v>44483</c:v>
                </c:pt>
                <c:pt idx="256">
                  <c:v>44484</c:v>
                </c:pt>
                <c:pt idx="257">
                  <c:v>44485</c:v>
                </c:pt>
                <c:pt idx="258">
                  <c:v>44486</c:v>
                </c:pt>
                <c:pt idx="259">
                  <c:v>44487</c:v>
                </c:pt>
                <c:pt idx="260">
                  <c:v>44488</c:v>
                </c:pt>
                <c:pt idx="261">
                  <c:v>44489</c:v>
                </c:pt>
                <c:pt idx="262">
                  <c:v>44490</c:v>
                </c:pt>
                <c:pt idx="263">
                  <c:v>44491</c:v>
                </c:pt>
                <c:pt idx="264">
                  <c:v>44492</c:v>
                </c:pt>
                <c:pt idx="265">
                  <c:v>44493</c:v>
                </c:pt>
                <c:pt idx="266">
                  <c:v>44494</c:v>
                </c:pt>
                <c:pt idx="267">
                  <c:v>44495</c:v>
                </c:pt>
                <c:pt idx="268">
                  <c:v>44496</c:v>
                </c:pt>
                <c:pt idx="269">
                  <c:v>44497</c:v>
                </c:pt>
                <c:pt idx="270">
                  <c:v>44498</c:v>
                </c:pt>
                <c:pt idx="271">
                  <c:v>44499</c:v>
                </c:pt>
                <c:pt idx="272">
                  <c:v>44500</c:v>
                </c:pt>
                <c:pt idx="273">
                  <c:v>44501</c:v>
                </c:pt>
                <c:pt idx="274">
                  <c:v>44502</c:v>
                </c:pt>
                <c:pt idx="275">
                  <c:v>44503</c:v>
                </c:pt>
                <c:pt idx="276">
                  <c:v>44504</c:v>
                </c:pt>
                <c:pt idx="277">
                  <c:v>44505</c:v>
                </c:pt>
                <c:pt idx="278">
                  <c:v>44506</c:v>
                </c:pt>
                <c:pt idx="279">
                  <c:v>44507</c:v>
                </c:pt>
                <c:pt idx="280">
                  <c:v>44508</c:v>
                </c:pt>
                <c:pt idx="281">
                  <c:v>44509</c:v>
                </c:pt>
                <c:pt idx="282">
                  <c:v>44510</c:v>
                </c:pt>
                <c:pt idx="283">
                  <c:v>44511</c:v>
                </c:pt>
                <c:pt idx="284">
                  <c:v>44512</c:v>
                </c:pt>
                <c:pt idx="285">
                  <c:v>44513</c:v>
                </c:pt>
                <c:pt idx="286">
                  <c:v>44514</c:v>
                </c:pt>
                <c:pt idx="287">
                  <c:v>44515</c:v>
                </c:pt>
                <c:pt idx="288">
                  <c:v>44516</c:v>
                </c:pt>
                <c:pt idx="289">
                  <c:v>44517</c:v>
                </c:pt>
                <c:pt idx="290">
                  <c:v>44518</c:v>
                </c:pt>
                <c:pt idx="291">
                  <c:v>44519</c:v>
                </c:pt>
                <c:pt idx="292">
                  <c:v>44520</c:v>
                </c:pt>
                <c:pt idx="293">
                  <c:v>44521</c:v>
                </c:pt>
                <c:pt idx="294">
                  <c:v>44522</c:v>
                </c:pt>
                <c:pt idx="295">
                  <c:v>44523</c:v>
                </c:pt>
                <c:pt idx="296">
                  <c:v>44524</c:v>
                </c:pt>
                <c:pt idx="297">
                  <c:v>44525</c:v>
                </c:pt>
                <c:pt idx="298">
                  <c:v>44526</c:v>
                </c:pt>
                <c:pt idx="299">
                  <c:v>44527</c:v>
                </c:pt>
                <c:pt idx="300">
                  <c:v>44528</c:v>
                </c:pt>
                <c:pt idx="301">
                  <c:v>44529</c:v>
                </c:pt>
                <c:pt idx="302">
                  <c:v>44530</c:v>
                </c:pt>
                <c:pt idx="303">
                  <c:v>44531</c:v>
                </c:pt>
                <c:pt idx="304">
                  <c:v>44532</c:v>
                </c:pt>
                <c:pt idx="305">
                  <c:v>44533</c:v>
                </c:pt>
                <c:pt idx="306">
                  <c:v>44534</c:v>
                </c:pt>
                <c:pt idx="307">
                  <c:v>44535</c:v>
                </c:pt>
                <c:pt idx="308">
                  <c:v>44536</c:v>
                </c:pt>
                <c:pt idx="309">
                  <c:v>44537</c:v>
                </c:pt>
                <c:pt idx="310">
                  <c:v>44538</c:v>
                </c:pt>
                <c:pt idx="311">
                  <c:v>44539</c:v>
                </c:pt>
                <c:pt idx="312">
                  <c:v>44540</c:v>
                </c:pt>
              </c:numCache>
            </c:numRef>
          </c:cat>
          <c:val>
            <c:numRef>
              <c:f>List1!$C$2:$C$314</c:f>
              <c:numCache>
                <c:formatCode>General</c:formatCode>
                <c:ptCount val="3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12.859255449109</c:v>
                </c:pt>
                <c:pt idx="9">
                  <c:v>10.294950326864001</c:v>
                </c:pt>
                <c:pt idx="10">
                  <c:v>12.49011199467</c:v>
                </c:pt>
                <c:pt idx="11">
                  <c:v>20.277120648867001</c:v>
                </c:pt>
                <c:pt idx="12">
                  <c:v>3.3108197589719999</c:v>
                </c:pt>
                <c:pt idx="13">
                  <c:v>0</c:v>
                </c:pt>
                <c:pt idx="14">
                  <c:v>8.3684342659480002</c:v>
                </c:pt>
                <c:pt idx="15">
                  <c:v>14.284353871059</c:v>
                </c:pt>
                <c:pt idx="16">
                  <c:v>4.1905001361909999</c:v>
                </c:pt>
                <c:pt idx="17">
                  <c:v>18.553219911315001</c:v>
                </c:pt>
                <c:pt idx="18">
                  <c:v>10.186411327288999</c:v>
                </c:pt>
                <c:pt idx="19">
                  <c:v>6.7069081153579999</c:v>
                </c:pt>
                <c:pt idx="20">
                  <c:v>1.6591452083880001</c:v>
                </c:pt>
                <c:pt idx="21">
                  <c:v>13.908850665306</c:v>
                </c:pt>
                <c:pt idx="22">
                  <c:v>20.465442638287001</c:v>
                </c:pt>
                <c:pt idx="23">
                  <c:v>19.483682415975998</c:v>
                </c:pt>
                <c:pt idx="24">
                  <c:v>14.659239318745</c:v>
                </c:pt>
                <c:pt idx="25">
                  <c:v>26.942074539739</c:v>
                </c:pt>
                <c:pt idx="26">
                  <c:v>11.492344821421</c:v>
                </c:pt>
                <c:pt idx="27">
                  <c:v>14.02774943889</c:v>
                </c:pt>
                <c:pt idx="28">
                  <c:v>24.861397707778998</c:v>
                </c:pt>
                <c:pt idx="29">
                  <c:v>15.843997562461</c:v>
                </c:pt>
                <c:pt idx="30">
                  <c:v>22.800091200364001</c:v>
                </c:pt>
                <c:pt idx="31">
                  <c:v>12.975064285545001</c:v>
                </c:pt>
                <c:pt idx="32">
                  <c:v>18.590168124832001</c:v>
                </c:pt>
                <c:pt idx="33">
                  <c:v>10.445803688529001</c:v>
                </c:pt>
                <c:pt idx="34">
                  <c:v>4.6376273898270002</c:v>
                </c:pt>
                <c:pt idx="35">
                  <c:v>16.061861110792002</c:v>
                </c:pt>
                <c:pt idx="36">
                  <c:v>19.264547566434</c:v>
                </c:pt>
                <c:pt idx="37">
                  <c:v>6.7350649933769997</c:v>
                </c:pt>
                <c:pt idx="38">
                  <c:v>16.672780019339999</c:v>
                </c:pt>
                <c:pt idx="39">
                  <c:v>17.583190469910001</c:v>
                </c:pt>
                <c:pt idx="40">
                  <c:v>7.6891813218799996</c:v>
                </c:pt>
                <c:pt idx="41">
                  <c:v>8.7834870443560007</c:v>
                </c:pt>
                <c:pt idx="42">
                  <c:v>21.824768930257999</c:v>
                </c:pt>
                <c:pt idx="43">
                  <c:v>11.923085260898</c:v>
                </c:pt>
                <c:pt idx="44">
                  <c:v>8.6068704343239997</c:v>
                </c:pt>
                <c:pt idx="45">
                  <c:v>13.894529830486</c:v>
                </c:pt>
                <c:pt idx="46">
                  <c:v>16.937131485068001</c:v>
                </c:pt>
                <c:pt idx="47">
                  <c:v>3.1748383478140001</c:v>
                </c:pt>
                <c:pt idx="48">
                  <c:v>4.2314609118790001</c:v>
                </c:pt>
                <c:pt idx="49">
                  <c:v>14.682285822155</c:v>
                </c:pt>
                <c:pt idx="50">
                  <c:v>14.565278456912001</c:v>
                </c:pt>
                <c:pt idx="51">
                  <c:v>16.498757437329999</c:v>
                </c:pt>
                <c:pt idx="52">
                  <c:v>10.17863504504</c:v>
                </c:pt>
                <c:pt idx="53">
                  <c:v>8.0265679398809997</c:v>
                </c:pt>
                <c:pt idx="54">
                  <c:v>8.0123390020629994</c:v>
                </c:pt>
                <c:pt idx="55">
                  <c:v>3.9970421887800001</c:v>
                </c:pt>
                <c:pt idx="56">
                  <c:v>9.8557123708900001</c:v>
                </c:pt>
                <c:pt idx="57">
                  <c:v>5.8337951754509998</c:v>
                </c:pt>
                <c:pt idx="58">
                  <c:v>11.489410593236</c:v>
                </c:pt>
                <c:pt idx="59">
                  <c:v>4.7127574343739997</c:v>
                </c:pt>
                <c:pt idx="60">
                  <c:v>2.7714906000270001</c:v>
                </c:pt>
                <c:pt idx="61">
                  <c:v>8.2965366568639993</c:v>
                </c:pt>
                <c:pt idx="62">
                  <c:v>0.92048822695499999</c:v>
                </c:pt>
                <c:pt idx="63">
                  <c:v>1.8138779804280001</c:v>
                </c:pt>
                <c:pt idx="64">
                  <c:v>8.0415300351140004</c:v>
                </c:pt>
                <c:pt idx="65">
                  <c:v>6.1560109049329998</c:v>
                </c:pt>
                <c:pt idx="66">
                  <c:v>8.6507435314060004</c:v>
                </c:pt>
                <c:pt idx="67">
                  <c:v>4.239983040067</c:v>
                </c:pt>
                <c:pt idx="68">
                  <c:v>4.2270071943660001</c:v>
                </c:pt>
                <c:pt idx="69">
                  <c:v>1.6880913595039999</c:v>
                </c:pt>
                <c:pt idx="70">
                  <c:v>7.489390030789</c:v>
                </c:pt>
                <c:pt idx="71">
                  <c:v>4.1007471561309998</c:v>
                </c:pt>
                <c:pt idx="72">
                  <c:v>4.039033217009</c:v>
                </c:pt>
                <c:pt idx="73">
                  <c:v>4.7602802218290003</c:v>
                </c:pt>
                <c:pt idx="74">
                  <c:v>3.9435908761079999</c:v>
                </c:pt>
                <c:pt idx="75">
                  <c:v>4.7140904162539998</c:v>
                </c:pt>
                <c:pt idx="76">
                  <c:v>3.134059390425</c:v>
                </c:pt>
                <c:pt idx="77">
                  <c:v>5.4721273285849996</c:v>
                </c:pt>
                <c:pt idx="78">
                  <c:v>5.3814692948729999</c:v>
                </c:pt>
                <c:pt idx="79">
                  <c:v>9.1154240571230005</c:v>
                </c:pt>
                <c:pt idx="80">
                  <c:v>2.9972874548530002</c:v>
                </c:pt>
                <c:pt idx="81">
                  <c:v>3.6916988459739999</c:v>
                </c:pt>
                <c:pt idx="82">
                  <c:v>0.73434918303600005</c:v>
                </c:pt>
                <c:pt idx="83">
                  <c:v>0.73237002262999995</c:v>
                </c:pt>
                <c:pt idx="84">
                  <c:v>5.0845118505439997</c:v>
                </c:pt>
                <c:pt idx="85">
                  <c:v>5.0374933433119997</c:v>
                </c:pt>
                <c:pt idx="86">
                  <c:v>2.1385799828910002</c:v>
                </c:pt>
                <c:pt idx="87">
                  <c:v>7.0677371932600002</c:v>
                </c:pt>
                <c:pt idx="88">
                  <c:v>4.1978297220330001</c:v>
                </c:pt>
                <c:pt idx="89">
                  <c:v>1.3968724026899999</c:v>
                </c:pt>
                <c:pt idx="90">
                  <c:v>2.7894975417549999</c:v>
                </c:pt>
                <c:pt idx="91">
                  <c:v>4.8576702613420002</c:v>
                </c:pt>
                <c:pt idx="92">
                  <c:v>7.598259307867</c:v>
                </c:pt>
                <c:pt idx="93">
                  <c:v>5.504107440177</c:v>
                </c:pt>
                <c:pt idx="94">
                  <c:v>2.054977497996</c:v>
                </c:pt>
                <c:pt idx="95">
                  <c:v>2.7293135094190002</c:v>
                </c:pt>
                <c:pt idx="96">
                  <c:v>0</c:v>
                </c:pt>
                <c:pt idx="97">
                  <c:v>0</c:v>
                </c:pt>
                <c:pt idx="98">
                  <c:v>2.7182776992490001</c:v>
                </c:pt>
                <c:pt idx="99">
                  <c:v>2.0333468889790001</c:v>
                </c:pt>
                <c:pt idx="100">
                  <c:v>4.0531229312179997</c:v>
                </c:pt>
                <c:pt idx="101">
                  <c:v>4.0416560011850002</c:v>
                </c:pt>
                <c:pt idx="102">
                  <c:v>1.3434901186299999</c:v>
                </c:pt>
                <c:pt idx="103">
                  <c:v>1.342993936382</c:v>
                </c:pt>
                <c:pt idx="104">
                  <c:v>0.67124455452800003</c:v>
                </c:pt>
                <c:pt idx="105">
                  <c:v>4.691940586626</c:v>
                </c:pt>
                <c:pt idx="106">
                  <c:v>2.0082875332199999</c:v>
                </c:pt>
                <c:pt idx="107">
                  <c:v>2.004985731184</c:v>
                </c:pt>
                <c:pt idx="108">
                  <c:v>2.6681608367349998</c:v>
                </c:pt>
                <c:pt idx="109">
                  <c:v>0.66541125742700002</c:v>
                </c:pt>
                <c:pt idx="110">
                  <c:v>0.66528730432200001</c:v>
                </c:pt>
                <c:pt idx="111">
                  <c:v>0</c:v>
                </c:pt>
                <c:pt idx="112">
                  <c:v>1.9920583274670001</c:v>
                </c:pt>
                <c:pt idx="113">
                  <c:v>1.3264094758689999</c:v>
                </c:pt>
                <c:pt idx="114">
                  <c:v>0.66177833073000003</c:v>
                </c:pt>
                <c:pt idx="115">
                  <c:v>1.981113385722</c:v>
                </c:pt>
                <c:pt idx="116">
                  <c:v>2.6357927476160001</c:v>
                </c:pt>
                <c:pt idx="117">
                  <c:v>0.65705612573399996</c:v>
                </c:pt>
                <c:pt idx="118">
                  <c:v>0</c:v>
                </c:pt>
                <c:pt idx="119">
                  <c:v>1.3105301094290001</c:v>
                </c:pt>
                <c:pt idx="120">
                  <c:v>0</c:v>
                </c:pt>
                <c:pt idx="121">
                  <c:v>0</c:v>
                </c:pt>
                <c:pt idx="122">
                  <c:v>1.937533906843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0.63873683403699999</c:v>
                </c:pt>
                <c:pt idx="127">
                  <c:v>0.63609994402299996</c:v>
                </c:pt>
                <c:pt idx="128">
                  <c:v>0</c:v>
                </c:pt>
                <c:pt idx="129">
                  <c:v>0</c:v>
                </c:pt>
                <c:pt idx="131">
                  <c:v>0.62569608689599998</c:v>
                </c:pt>
                <c:pt idx="132">
                  <c:v>0.62478132653499996</c:v>
                </c:pt>
                <c:pt idx="133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0.61217868271300002</c:v>
                </c:pt>
                <c:pt idx="139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0.59871993677500002</c:v>
                </c:pt>
                <c:pt idx="148">
                  <c:v>0</c:v>
                </c:pt>
                <c:pt idx="150">
                  <c:v>0.59309166824799997</c:v>
                </c:pt>
                <c:pt idx="151">
                  <c:v>1.181921331316</c:v>
                </c:pt>
                <c:pt idx="153">
                  <c:v>0.589633071339</c:v>
                </c:pt>
                <c:pt idx="154">
                  <c:v>1.1760693410480001</c:v>
                </c:pt>
                <c:pt idx="155">
                  <c:v>0</c:v>
                </c:pt>
                <c:pt idx="156">
                  <c:v>0.58438864182200001</c:v>
                </c:pt>
                <c:pt idx="157">
                  <c:v>1.747518523696</c:v>
                </c:pt>
                <c:pt idx="158">
                  <c:v>1.1609008590659999</c:v>
                </c:pt>
                <c:pt idx="159">
                  <c:v>0</c:v>
                </c:pt>
                <c:pt idx="161">
                  <c:v>2.8890378348389998</c:v>
                </c:pt>
                <c:pt idx="162">
                  <c:v>0.57607336870400006</c:v>
                </c:pt>
                <c:pt idx="163">
                  <c:v>2.2969496508630001</c:v>
                </c:pt>
                <c:pt idx="164">
                  <c:v>0.57227881423799998</c:v>
                </c:pt>
                <c:pt idx="165">
                  <c:v>2.8523183643659999</c:v>
                </c:pt>
                <c:pt idx="166">
                  <c:v>0</c:v>
                </c:pt>
                <c:pt idx="167">
                  <c:v>0.56954419378099996</c:v>
                </c:pt>
                <c:pt idx="168">
                  <c:v>2.2768022312660001</c:v>
                </c:pt>
                <c:pt idx="169">
                  <c:v>2.8439631194859998</c:v>
                </c:pt>
                <c:pt idx="170">
                  <c:v>1.1344235143300001</c:v>
                </c:pt>
                <c:pt idx="171">
                  <c:v>2.8290944068799999</c:v>
                </c:pt>
                <c:pt idx="172">
                  <c:v>1.693050029628</c:v>
                </c:pt>
                <c:pt idx="173">
                  <c:v>0.56378048642900003</c:v>
                </c:pt>
                <c:pt idx="174">
                  <c:v>0</c:v>
                </c:pt>
                <c:pt idx="175">
                  <c:v>2.8102991844509999</c:v>
                </c:pt>
                <c:pt idx="176">
                  <c:v>1.6824725616759999</c:v>
                </c:pt>
                <c:pt idx="177">
                  <c:v>1.1185682326619999</c:v>
                </c:pt>
                <c:pt idx="178">
                  <c:v>0.55791740590700001</c:v>
                </c:pt>
                <c:pt idx="179">
                  <c:v>1.112879352749</c:v>
                </c:pt>
                <c:pt idx="180">
                  <c:v>0.55599417318099997</c:v>
                </c:pt>
                <c:pt idx="181">
                  <c:v>0.55550000555500001</c:v>
                </c:pt>
                <c:pt idx="182">
                  <c:v>1.108309550857</c:v>
                </c:pt>
                <c:pt idx="183">
                  <c:v>2.210934174962</c:v>
                </c:pt>
                <c:pt idx="184">
                  <c:v>2.2053877623029998</c:v>
                </c:pt>
                <c:pt idx="185">
                  <c:v>1.6499018308410001</c:v>
                </c:pt>
                <c:pt idx="186">
                  <c:v>0.54874502013799997</c:v>
                </c:pt>
                <c:pt idx="187">
                  <c:v>0</c:v>
                </c:pt>
                <c:pt idx="188">
                  <c:v>1.0955542408900001</c:v>
                </c:pt>
                <c:pt idx="189">
                  <c:v>1.6405814220549999</c:v>
                </c:pt>
                <c:pt idx="190">
                  <c:v>1.0915183566090001</c:v>
                </c:pt>
                <c:pt idx="191">
                  <c:v>2.178483122202</c:v>
                </c:pt>
                <c:pt idx="192">
                  <c:v>1.087352459863</c:v>
                </c:pt>
                <c:pt idx="193">
                  <c:v>1.628089979106</c:v>
                </c:pt>
                <c:pt idx="194">
                  <c:v>0.54232581850499995</c:v>
                </c:pt>
                <c:pt idx="195">
                  <c:v>0.54202010894599995</c:v>
                </c:pt>
                <c:pt idx="196">
                  <c:v>1.6237192914080001</c:v>
                </c:pt>
                <c:pt idx="197">
                  <c:v>0.54038572733199997</c:v>
                </c:pt>
                <c:pt idx="198">
                  <c:v>0</c:v>
                </c:pt>
                <c:pt idx="199">
                  <c:v>1.6158395363610001</c:v>
                </c:pt>
                <c:pt idx="200">
                  <c:v>0.53757082495599995</c:v>
                </c:pt>
                <c:pt idx="201">
                  <c:v>0.53720118184200005</c:v>
                </c:pt>
                <c:pt idx="202">
                  <c:v>1.073831268892</c:v>
                </c:pt>
                <c:pt idx="203">
                  <c:v>2.143381505832</c:v>
                </c:pt>
                <c:pt idx="204">
                  <c:v>1.604964690776</c:v>
                </c:pt>
                <c:pt idx="205">
                  <c:v>2.135873599</c:v>
                </c:pt>
                <c:pt idx="206">
                  <c:v>0.53309450699399996</c:v>
                </c:pt>
                <c:pt idx="207">
                  <c:v>1.596220150683</c:v>
                </c:pt>
                <c:pt idx="208">
                  <c:v>0.53183568404699999</c:v>
                </c:pt>
                <c:pt idx="209">
                  <c:v>0</c:v>
                </c:pt>
                <c:pt idx="210">
                  <c:v>0.53070387254600004</c:v>
                </c:pt>
                <c:pt idx="211">
                  <c:v>3.180172683376</c:v>
                </c:pt>
                <c:pt idx="212">
                  <c:v>2.6455726341960002</c:v>
                </c:pt>
                <c:pt idx="213">
                  <c:v>2.1129141311690001</c:v>
                </c:pt>
                <c:pt idx="214">
                  <c:v>4.2168071390539996</c:v>
                </c:pt>
                <c:pt idx="215">
                  <c:v>1.5805778592649999</c:v>
                </c:pt>
                <c:pt idx="216">
                  <c:v>1.053313460819</c:v>
                </c:pt>
                <c:pt idx="217">
                  <c:v>1.577436350443</c:v>
                </c:pt>
                <c:pt idx="218">
                  <c:v>3.6753124015540002</c:v>
                </c:pt>
                <c:pt idx="219">
                  <c:v>0.52433985612099998</c:v>
                </c:pt>
                <c:pt idx="220">
                  <c:v>2.0947233917760002</c:v>
                </c:pt>
                <c:pt idx="221">
                  <c:v>2.0919079769679998</c:v>
                </c:pt>
                <c:pt idx="222">
                  <c:v>1.5684306283130001</c:v>
                </c:pt>
                <c:pt idx="223">
                  <c:v>1.567955177387</c:v>
                </c:pt>
                <c:pt idx="224">
                  <c:v>3.6555242805139998</c:v>
                </c:pt>
                <c:pt idx="225">
                  <c:v>3.1304783370889999</c:v>
                </c:pt>
                <c:pt idx="226">
                  <c:v>2.6069637214919998</c:v>
                </c:pt>
                <c:pt idx="227">
                  <c:v>5.2100157342470004</c:v>
                </c:pt>
                <c:pt idx="228">
                  <c:v>1.561808574329</c:v>
                </c:pt>
                <c:pt idx="229">
                  <c:v>1.561548431424</c:v>
                </c:pt>
                <c:pt idx="230">
                  <c:v>2.0818695188270002</c:v>
                </c:pt>
                <c:pt idx="231">
                  <c:v>4.1609237250659996</c:v>
                </c:pt>
                <c:pt idx="232">
                  <c:v>5.1983697912329996</c:v>
                </c:pt>
                <c:pt idx="233">
                  <c:v>4.1564487302039996</c:v>
                </c:pt>
                <c:pt idx="234">
                  <c:v>4.1542256263789996</c:v>
                </c:pt>
                <c:pt idx="235">
                  <c:v>3.1135027424759998</c:v>
                </c:pt>
                <c:pt idx="236">
                  <c:v>2.0754315600500002</c:v>
                </c:pt>
                <c:pt idx="237">
                  <c:v>2.0752377444240002</c:v>
                </c:pt>
                <c:pt idx="238">
                  <c:v>6.2229689784989999</c:v>
                </c:pt>
                <c:pt idx="239">
                  <c:v>5.1829315697540004</c:v>
                </c:pt>
                <c:pt idx="240">
                  <c:v>5.1803808615999998</c:v>
                </c:pt>
                <c:pt idx="241">
                  <c:v>9.3195679862479999</c:v>
                </c:pt>
                <c:pt idx="242">
                  <c:v>2.0696006705499999</c:v>
                </c:pt>
                <c:pt idx="243">
                  <c:v>3.621501370996</c:v>
                </c:pt>
                <c:pt idx="244">
                  <c:v>5.1732522167379997</c:v>
                </c:pt>
                <c:pt idx="245">
                  <c:v>5.170604081674</c:v>
                </c:pt>
                <c:pt idx="246">
                  <c:v>6.2022555536019999</c:v>
                </c:pt>
                <c:pt idx="247">
                  <c:v>7.2334972926049996</c:v>
                </c:pt>
                <c:pt idx="248">
                  <c:v>10.328444536252</c:v>
                </c:pt>
                <c:pt idx="249">
                  <c:v>8.2575104638140004</c:v>
                </c:pt>
                <c:pt idx="250">
                  <c:v>3.6123066125849999</c:v>
                </c:pt>
                <c:pt idx="251">
                  <c:v>2.5800326116119998</c:v>
                </c:pt>
                <c:pt idx="252">
                  <c:v>11.347576260869999</c:v>
                </c:pt>
                <c:pt idx="253">
                  <c:v>17.021101007338999</c:v>
                </c:pt>
                <c:pt idx="254">
                  <c:v>16.496375952407</c:v>
                </c:pt>
                <c:pt idx="255">
                  <c:v>11.852248835387</c:v>
                </c:pt>
                <c:pt idx="256">
                  <c:v>12.877570363044001</c:v>
                </c:pt>
                <c:pt idx="257">
                  <c:v>7.7260248571970003</c:v>
                </c:pt>
                <c:pt idx="258">
                  <c:v>8.2407960608989992</c:v>
                </c:pt>
                <c:pt idx="259">
                  <c:v>20.594459060788999</c:v>
                </c:pt>
                <c:pt idx="260">
                  <c:v>29.850746268656</c:v>
                </c:pt>
                <c:pt idx="261">
                  <c:v>24.181806020755001</c:v>
                </c:pt>
                <c:pt idx="262">
                  <c:v>32.403073662986998</c:v>
                </c:pt>
                <c:pt idx="263">
                  <c:v>28.274872891594001</c:v>
                </c:pt>
                <c:pt idx="264">
                  <c:v>22.104332449160001</c:v>
                </c:pt>
                <c:pt idx="265">
                  <c:v>13.365135501912</c:v>
                </c:pt>
                <c:pt idx="266">
                  <c:v>57.551295161066001</c:v>
                </c:pt>
                <c:pt idx="267">
                  <c:v>51.369511167730998</c:v>
                </c:pt>
                <c:pt idx="268">
                  <c:v>44.166208741826999</c:v>
                </c:pt>
                <c:pt idx="269">
                  <c:v>28.235390752139001</c:v>
                </c:pt>
                <c:pt idx="270">
                  <c:v>58.492734586650997</c:v>
                </c:pt>
                <c:pt idx="271">
                  <c:v>37.452607060585997</c:v>
                </c:pt>
                <c:pt idx="272">
                  <c:v>31.808084383769</c:v>
                </c:pt>
                <c:pt idx="273">
                  <c:v>95.396845749454997</c:v>
                </c:pt>
                <c:pt idx="274">
                  <c:v>75.383069065249003</c:v>
                </c:pt>
                <c:pt idx="275">
                  <c:v>72.795127852850996</c:v>
                </c:pt>
                <c:pt idx="276">
                  <c:v>74.811561973180005</c:v>
                </c:pt>
                <c:pt idx="277">
                  <c:v>92.686473919766996</c:v>
                </c:pt>
                <c:pt idx="278">
                  <c:v>53.248681583123997</c:v>
                </c:pt>
                <c:pt idx="279">
                  <c:v>30.716775967194</c:v>
                </c:pt>
                <c:pt idx="280">
                  <c:v>100.299362894353</c:v>
                </c:pt>
                <c:pt idx="281">
                  <c:v>112.50434675885199</c:v>
                </c:pt>
                <c:pt idx="282">
                  <c:v>110.37527593818901</c:v>
                </c:pt>
                <c:pt idx="283">
                  <c:v>79.702444208288995</c:v>
                </c:pt>
                <c:pt idx="284">
                  <c:v>110.284544335918</c:v>
                </c:pt>
                <c:pt idx="285">
                  <c:v>77.590211382278994</c:v>
                </c:pt>
                <c:pt idx="286">
                  <c:v>43.893003149066999</c:v>
                </c:pt>
                <c:pt idx="287">
                  <c:v>115.264956393124</c:v>
                </c:pt>
                <c:pt idx="288">
                  <c:v>146.28228913943099</c:v>
                </c:pt>
                <c:pt idx="289">
                  <c:v>91.175811413784999</c:v>
                </c:pt>
                <c:pt idx="290">
                  <c:v>115.53221160208</c:v>
                </c:pt>
                <c:pt idx="291">
                  <c:v>144.392585135698</c:v>
                </c:pt>
                <c:pt idx="292">
                  <c:v>88.442946675002005</c:v>
                </c:pt>
                <c:pt idx="293">
                  <c:v>65.051227841924998</c:v>
                </c:pt>
                <c:pt idx="294">
                  <c:v>138.63779479575001</c:v>
                </c:pt>
                <c:pt idx="295">
                  <c:v>159.37468277332201</c:v>
                </c:pt>
                <c:pt idx="296">
                  <c:v>107.531790353586</c:v>
                </c:pt>
                <c:pt idx="297">
                  <c:v>155.08983553381799</c:v>
                </c:pt>
                <c:pt idx="298">
                  <c:v>122.009872168079</c:v>
                </c:pt>
                <c:pt idx="299">
                  <c:v>83.004352667274006</c:v>
                </c:pt>
                <c:pt idx="300">
                  <c:v>69.325317909714997</c:v>
                </c:pt>
                <c:pt idx="301">
                  <c:v>141.039445548158</c:v>
                </c:pt>
                <c:pt idx="302">
                  <c:v>112.09630183191599</c:v>
                </c:pt>
                <c:pt idx="303">
                  <c:v>117.122620315726</c:v>
                </c:pt>
                <c:pt idx="304">
                  <c:v>95.820221092552003</c:v>
                </c:pt>
                <c:pt idx="305">
                  <c:v>113.30617342391101</c:v>
                </c:pt>
                <c:pt idx="306">
                  <c:v>63.432610402948001</c:v>
                </c:pt>
                <c:pt idx="307">
                  <c:v>49.829873764318997</c:v>
                </c:pt>
                <c:pt idx="308">
                  <c:v>128.701422754009</c:v>
                </c:pt>
                <c:pt idx="309">
                  <c:v>105.458745543112</c:v>
                </c:pt>
                <c:pt idx="310">
                  <c:v>80.750731019816001</c:v>
                </c:pt>
                <c:pt idx="311">
                  <c:v>77.134213531544006</c:v>
                </c:pt>
                <c:pt idx="312">
                  <c:v>64.509031264377001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200-4031-9260-04D76AD800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2360815"/>
        <c:axId val="692383071"/>
      </c:lineChart>
      <c:dateAx>
        <c:axId val="442360815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692383071"/>
        <c:crosses val="autoZero"/>
        <c:auto val="1"/>
        <c:lblOffset val="100"/>
        <c:baseTimeUnit val="days"/>
      </c:dateAx>
      <c:valAx>
        <c:axId val="6923830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cs-CZ" sz="1800" b="0" i="0" baseline="0" dirty="0">
                    <a:effectLst/>
                  </a:rPr>
                  <a:t>Počet nově pozitivních na 100 tis. dané kategorie v populaci v daném dni</a:t>
                </a:r>
                <a:endParaRPr lang="cs-CZ" sz="1600" dirty="0">
                  <a:effectLst/>
                </a:endParaRPr>
              </a:p>
            </c:rich>
          </c:tx>
          <c:layout>
            <c:manualLayout>
              <c:xMode val="edge"/>
              <c:yMode val="edge"/>
              <c:x val="2.72039458206043E-2"/>
              <c:y val="0.122678409167009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cs-CZ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4236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246373336375452E-2"/>
          <c:y val="2.9235580326475268E-2"/>
          <c:w val="0.7481746992431868"/>
          <c:h val="0.84252851457794231"/>
        </c:manualLayout>
      </c:layout>
      <c:lineChart>
        <c:grouping val="standar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Pracovníci v zařízeních sociálních služeb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dLbls>
            <c:dLbl>
              <c:idx val="182"/>
              <c:layout>
                <c:manualLayout>
                  <c:x val="0"/>
                  <c:y val="-1.663132121161326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l">
                    <a:defRPr sz="1197" b="1" i="0" u="none" strike="noStrike" kern="1200" baseline="0">
                      <a:solidFill>
                        <a:srgbClr val="002060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defRPr>
                  </a:pPr>
                  <a:endParaRPr lang="cs-CZ"/>
                </a:p>
              </c:txPr>
              <c:dLblPos val="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8D-4A9E-835E-C0CA09B7B5D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2060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List1!$A$2:$A$184</c:f>
              <c:numCache>
                <c:formatCode>dd/mm/yy;@</c:formatCode>
                <c:ptCount val="183"/>
                <c:pt idx="0">
                  <c:v>44357</c:v>
                </c:pt>
                <c:pt idx="1">
                  <c:v>44358</c:v>
                </c:pt>
                <c:pt idx="2">
                  <c:v>44359</c:v>
                </c:pt>
                <c:pt idx="3">
                  <c:v>44360</c:v>
                </c:pt>
                <c:pt idx="4">
                  <c:v>44361</c:v>
                </c:pt>
                <c:pt idx="5">
                  <c:v>44362</c:v>
                </c:pt>
                <c:pt idx="6">
                  <c:v>44363</c:v>
                </c:pt>
                <c:pt idx="7">
                  <c:v>44364</c:v>
                </c:pt>
                <c:pt idx="8">
                  <c:v>44365</c:v>
                </c:pt>
                <c:pt idx="9">
                  <c:v>44366</c:v>
                </c:pt>
                <c:pt idx="10">
                  <c:v>44367</c:v>
                </c:pt>
                <c:pt idx="11">
                  <c:v>44368</c:v>
                </c:pt>
                <c:pt idx="12">
                  <c:v>44369</c:v>
                </c:pt>
                <c:pt idx="13">
                  <c:v>44370</c:v>
                </c:pt>
                <c:pt idx="14">
                  <c:v>44371</c:v>
                </c:pt>
                <c:pt idx="15">
                  <c:v>44372</c:v>
                </c:pt>
                <c:pt idx="16">
                  <c:v>44373</c:v>
                </c:pt>
                <c:pt idx="17">
                  <c:v>44374</c:v>
                </c:pt>
                <c:pt idx="18">
                  <c:v>44375</c:v>
                </c:pt>
                <c:pt idx="19">
                  <c:v>44376</c:v>
                </c:pt>
                <c:pt idx="20">
                  <c:v>44377</c:v>
                </c:pt>
                <c:pt idx="21">
                  <c:v>44378</c:v>
                </c:pt>
                <c:pt idx="22">
                  <c:v>44379</c:v>
                </c:pt>
                <c:pt idx="23">
                  <c:v>44380</c:v>
                </c:pt>
                <c:pt idx="24">
                  <c:v>44381</c:v>
                </c:pt>
                <c:pt idx="25">
                  <c:v>44382</c:v>
                </c:pt>
                <c:pt idx="26">
                  <c:v>44383</c:v>
                </c:pt>
                <c:pt idx="27">
                  <c:v>44384</c:v>
                </c:pt>
                <c:pt idx="28">
                  <c:v>44385</c:v>
                </c:pt>
                <c:pt idx="29">
                  <c:v>44386</c:v>
                </c:pt>
                <c:pt idx="30">
                  <c:v>44387</c:v>
                </c:pt>
                <c:pt idx="31">
                  <c:v>44388</c:v>
                </c:pt>
                <c:pt idx="32">
                  <c:v>44389</c:v>
                </c:pt>
                <c:pt idx="33">
                  <c:v>44390</c:v>
                </c:pt>
                <c:pt idx="34">
                  <c:v>44391</c:v>
                </c:pt>
                <c:pt idx="35">
                  <c:v>44392</c:v>
                </c:pt>
                <c:pt idx="36">
                  <c:v>44393</c:v>
                </c:pt>
                <c:pt idx="37">
                  <c:v>44394</c:v>
                </c:pt>
                <c:pt idx="38">
                  <c:v>44395</c:v>
                </c:pt>
                <c:pt idx="39">
                  <c:v>44396</c:v>
                </c:pt>
                <c:pt idx="40">
                  <c:v>44397</c:v>
                </c:pt>
                <c:pt idx="41">
                  <c:v>44398</c:v>
                </c:pt>
                <c:pt idx="42">
                  <c:v>44399</c:v>
                </c:pt>
                <c:pt idx="43">
                  <c:v>44400</c:v>
                </c:pt>
                <c:pt idx="44">
                  <c:v>44401</c:v>
                </c:pt>
                <c:pt idx="45">
                  <c:v>44402</c:v>
                </c:pt>
                <c:pt idx="46">
                  <c:v>44403</c:v>
                </c:pt>
                <c:pt idx="47">
                  <c:v>44404</c:v>
                </c:pt>
                <c:pt idx="48">
                  <c:v>44405</c:v>
                </c:pt>
                <c:pt idx="49">
                  <c:v>44406</c:v>
                </c:pt>
                <c:pt idx="50">
                  <c:v>44407</c:v>
                </c:pt>
                <c:pt idx="51">
                  <c:v>44408</c:v>
                </c:pt>
                <c:pt idx="52">
                  <c:v>44409</c:v>
                </c:pt>
                <c:pt idx="53">
                  <c:v>44410</c:v>
                </c:pt>
                <c:pt idx="54">
                  <c:v>44411</c:v>
                </c:pt>
                <c:pt idx="55">
                  <c:v>44412</c:v>
                </c:pt>
                <c:pt idx="56">
                  <c:v>44413</c:v>
                </c:pt>
                <c:pt idx="57">
                  <c:v>44414</c:v>
                </c:pt>
                <c:pt idx="58">
                  <c:v>44415</c:v>
                </c:pt>
                <c:pt idx="59">
                  <c:v>44416</c:v>
                </c:pt>
                <c:pt idx="60">
                  <c:v>44417</c:v>
                </c:pt>
                <c:pt idx="61">
                  <c:v>44418</c:v>
                </c:pt>
                <c:pt idx="62">
                  <c:v>44419</c:v>
                </c:pt>
                <c:pt idx="63">
                  <c:v>44420</c:v>
                </c:pt>
                <c:pt idx="64">
                  <c:v>44421</c:v>
                </c:pt>
                <c:pt idx="65">
                  <c:v>44422</c:v>
                </c:pt>
                <c:pt idx="66">
                  <c:v>44423</c:v>
                </c:pt>
                <c:pt idx="67">
                  <c:v>44424</c:v>
                </c:pt>
                <c:pt idx="68">
                  <c:v>44425</c:v>
                </c:pt>
                <c:pt idx="69">
                  <c:v>44426</c:v>
                </c:pt>
                <c:pt idx="70">
                  <c:v>44427</c:v>
                </c:pt>
                <c:pt idx="71">
                  <c:v>44428</c:v>
                </c:pt>
                <c:pt idx="72">
                  <c:v>44429</c:v>
                </c:pt>
                <c:pt idx="73">
                  <c:v>44430</c:v>
                </c:pt>
                <c:pt idx="74">
                  <c:v>44431</c:v>
                </c:pt>
                <c:pt idx="75">
                  <c:v>44432</c:v>
                </c:pt>
                <c:pt idx="76">
                  <c:v>44433</c:v>
                </c:pt>
                <c:pt idx="77">
                  <c:v>44434</c:v>
                </c:pt>
                <c:pt idx="78">
                  <c:v>44435</c:v>
                </c:pt>
                <c:pt idx="79">
                  <c:v>44436</c:v>
                </c:pt>
                <c:pt idx="80">
                  <c:v>44437</c:v>
                </c:pt>
                <c:pt idx="81">
                  <c:v>44438</c:v>
                </c:pt>
                <c:pt idx="82">
                  <c:v>44439</c:v>
                </c:pt>
                <c:pt idx="83">
                  <c:v>44440</c:v>
                </c:pt>
                <c:pt idx="84">
                  <c:v>44441</c:v>
                </c:pt>
                <c:pt idx="85">
                  <c:v>44442</c:v>
                </c:pt>
                <c:pt idx="86">
                  <c:v>44443</c:v>
                </c:pt>
                <c:pt idx="87">
                  <c:v>44444</c:v>
                </c:pt>
                <c:pt idx="88">
                  <c:v>44445</c:v>
                </c:pt>
                <c:pt idx="89">
                  <c:v>44446</c:v>
                </c:pt>
                <c:pt idx="90">
                  <c:v>44447</c:v>
                </c:pt>
                <c:pt idx="91">
                  <c:v>44448</c:v>
                </c:pt>
                <c:pt idx="92">
                  <c:v>44449</c:v>
                </c:pt>
                <c:pt idx="93">
                  <c:v>44450</c:v>
                </c:pt>
                <c:pt idx="94">
                  <c:v>44451</c:v>
                </c:pt>
                <c:pt idx="95">
                  <c:v>44452</c:v>
                </c:pt>
                <c:pt idx="96">
                  <c:v>44453</c:v>
                </c:pt>
                <c:pt idx="97">
                  <c:v>44454</c:v>
                </c:pt>
                <c:pt idx="98">
                  <c:v>44455</c:v>
                </c:pt>
                <c:pt idx="99">
                  <c:v>44456</c:v>
                </c:pt>
                <c:pt idx="100">
                  <c:v>44457</c:v>
                </c:pt>
                <c:pt idx="101">
                  <c:v>44458</c:v>
                </c:pt>
                <c:pt idx="102">
                  <c:v>44459</c:v>
                </c:pt>
                <c:pt idx="103">
                  <c:v>44460</c:v>
                </c:pt>
                <c:pt idx="104">
                  <c:v>44461</c:v>
                </c:pt>
                <c:pt idx="105">
                  <c:v>44462</c:v>
                </c:pt>
                <c:pt idx="106">
                  <c:v>44463</c:v>
                </c:pt>
                <c:pt idx="107">
                  <c:v>44464</c:v>
                </c:pt>
                <c:pt idx="108">
                  <c:v>44465</c:v>
                </c:pt>
                <c:pt idx="109">
                  <c:v>44466</c:v>
                </c:pt>
                <c:pt idx="110">
                  <c:v>44467</c:v>
                </c:pt>
                <c:pt idx="111">
                  <c:v>44468</c:v>
                </c:pt>
                <c:pt idx="112">
                  <c:v>44469</c:v>
                </c:pt>
                <c:pt idx="113">
                  <c:v>44470</c:v>
                </c:pt>
                <c:pt idx="114">
                  <c:v>44471</c:v>
                </c:pt>
                <c:pt idx="115">
                  <c:v>44472</c:v>
                </c:pt>
                <c:pt idx="116">
                  <c:v>44473</c:v>
                </c:pt>
                <c:pt idx="117">
                  <c:v>44474</c:v>
                </c:pt>
                <c:pt idx="118">
                  <c:v>44475</c:v>
                </c:pt>
                <c:pt idx="119">
                  <c:v>44476</c:v>
                </c:pt>
                <c:pt idx="120">
                  <c:v>44477</c:v>
                </c:pt>
                <c:pt idx="121">
                  <c:v>44478</c:v>
                </c:pt>
                <c:pt idx="122">
                  <c:v>44479</c:v>
                </c:pt>
                <c:pt idx="123">
                  <c:v>44480</c:v>
                </c:pt>
                <c:pt idx="124">
                  <c:v>44481</c:v>
                </c:pt>
                <c:pt idx="125">
                  <c:v>44482</c:v>
                </c:pt>
                <c:pt idx="126">
                  <c:v>44483</c:v>
                </c:pt>
                <c:pt idx="127">
                  <c:v>44484</c:v>
                </c:pt>
                <c:pt idx="128">
                  <c:v>44485</c:v>
                </c:pt>
                <c:pt idx="129">
                  <c:v>44486</c:v>
                </c:pt>
                <c:pt idx="130">
                  <c:v>44487</c:v>
                </c:pt>
                <c:pt idx="131">
                  <c:v>44488</c:v>
                </c:pt>
                <c:pt idx="132">
                  <c:v>44489</c:v>
                </c:pt>
                <c:pt idx="133">
                  <c:v>44490</c:v>
                </c:pt>
                <c:pt idx="134">
                  <c:v>44491</c:v>
                </c:pt>
                <c:pt idx="135">
                  <c:v>44492</c:v>
                </c:pt>
                <c:pt idx="136">
                  <c:v>44493</c:v>
                </c:pt>
                <c:pt idx="137">
                  <c:v>44494</c:v>
                </c:pt>
                <c:pt idx="138">
                  <c:v>44495</c:v>
                </c:pt>
                <c:pt idx="139">
                  <c:v>44496</c:v>
                </c:pt>
                <c:pt idx="140">
                  <c:v>44497</c:v>
                </c:pt>
                <c:pt idx="141">
                  <c:v>44498</c:v>
                </c:pt>
                <c:pt idx="142">
                  <c:v>44499</c:v>
                </c:pt>
                <c:pt idx="143">
                  <c:v>44500</c:v>
                </c:pt>
                <c:pt idx="144">
                  <c:v>44501</c:v>
                </c:pt>
                <c:pt idx="145">
                  <c:v>44502</c:v>
                </c:pt>
                <c:pt idx="146">
                  <c:v>44503</c:v>
                </c:pt>
                <c:pt idx="147">
                  <c:v>44504</c:v>
                </c:pt>
                <c:pt idx="148">
                  <c:v>44505</c:v>
                </c:pt>
                <c:pt idx="149">
                  <c:v>44506</c:v>
                </c:pt>
                <c:pt idx="150">
                  <c:v>44507</c:v>
                </c:pt>
                <c:pt idx="151">
                  <c:v>44508</c:v>
                </c:pt>
                <c:pt idx="152">
                  <c:v>44509</c:v>
                </c:pt>
                <c:pt idx="153">
                  <c:v>44510</c:v>
                </c:pt>
                <c:pt idx="154">
                  <c:v>44511</c:v>
                </c:pt>
                <c:pt idx="155">
                  <c:v>44512</c:v>
                </c:pt>
                <c:pt idx="156">
                  <c:v>44513</c:v>
                </c:pt>
                <c:pt idx="157">
                  <c:v>44514</c:v>
                </c:pt>
                <c:pt idx="158">
                  <c:v>44515</c:v>
                </c:pt>
                <c:pt idx="159">
                  <c:v>44516</c:v>
                </c:pt>
                <c:pt idx="160">
                  <c:v>44517</c:v>
                </c:pt>
                <c:pt idx="161">
                  <c:v>44518</c:v>
                </c:pt>
                <c:pt idx="162">
                  <c:v>44519</c:v>
                </c:pt>
                <c:pt idx="163">
                  <c:v>44520</c:v>
                </c:pt>
                <c:pt idx="164">
                  <c:v>44521</c:v>
                </c:pt>
                <c:pt idx="165">
                  <c:v>44522</c:v>
                </c:pt>
                <c:pt idx="166">
                  <c:v>44523</c:v>
                </c:pt>
                <c:pt idx="167">
                  <c:v>44524</c:v>
                </c:pt>
                <c:pt idx="168">
                  <c:v>44525</c:v>
                </c:pt>
                <c:pt idx="169">
                  <c:v>44526</c:v>
                </c:pt>
                <c:pt idx="170">
                  <c:v>44527</c:v>
                </c:pt>
                <c:pt idx="171">
                  <c:v>44528</c:v>
                </c:pt>
                <c:pt idx="172">
                  <c:v>44529</c:v>
                </c:pt>
                <c:pt idx="173">
                  <c:v>44530</c:v>
                </c:pt>
                <c:pt idx="174">
                  <c:v>44531</c:v>
                </c:pt>
                <c:pt idx="175">
                  <c:v>44532</c:v>
                </c:pt>
                <c:pt idx="176">
                  <c:v>44533</c:v>
                </c:pt>
                <c:pt idx="177">
                  <c:v>44534</c:v>
                </c:pt>
                <c:pt idx="178">
                  <c:v>44535</c:v>
                </c:pt>
                <c:pt idx="179">
                  <c:v>44536</c:v>
                </c:pt>
                <c:pt idx="180">
                  <c:v>44537</c:v>
                </c:pt>
                <c:pt idx="181">
                  <c:v>44538</c:v>
                </c:pt>
                <c:pt idx="182">
                  <c:v>44539</c:v>
                </c:pt>
              </c:numCache>
            </c:numRef>
          </c:cat>
          <c:val>
            <c:numRef>
              <c:f>List1!$B$2:$B$184</c:f>
              <c:numCache>
                <c:formatCode>General</c:formatCode>
                <c:ptCount val="183"/>
                <c:pt idx="0">
                  <c:v>131</c:v>
                </c:pt>
                <c:pt idx="1">
                  <c:v>131</c:v>
                </c:pt>
                <c:pt idx="2">
                  <c:v>131</c:v>
                </c:pt>
                <c:pt idx="3">
                  <c:v>131</c:v>
                </c:pt>
                <c:pt idx="4">
                  <c:v>131</c:v>
                </c:pt>
                <c:pt idx="5">
                  <c:v>131</c:v>
                </c:pt>
                <c:pt idx="6">
                  <c:v>131</c:v>
                </c:pt>
                <c:pt idx="7">
                  <c:v>130</c:v>
                </c:pt>
                <c:pt idx="8">
                  <c:v>130</c:v>
                </c:pt>
                <c:pt idx="9">
                  <c:v>130</c:v>
                </c:pt>
                <c:pt idx="10">
                  <c:v>130</c:v>
                </c:pt>
                <c:pt idx="11">
                  <c:v>130</c:v>
                </c:pt>
                <c:pt idx="12">
                  <c:v>130</c:v>
                </c:pt>
                <c:pt idx="13">
                  <c:v>130</c:v>
                </c:pt>
                <c:pt idx="14">
                  <c:v>128</c:v>
                </c:pt>
                <c:pt idx="15">
                  <c:v>127</c:v>
                </c:pt>
                <c:pt idx="16">
                  <c:v>127</c:v>
                </c:pt>
                <c:pt idx="17">
                  <c:v>127</c:v>
                </c:pt>
                <c:pt idx="18">
                  <c:v>127</c:v>
                </c:pt>
                <c:pt idx="19">
                  <c:v>127</c:v>
                </c:pt>
                <c:pt idx="20">
                  <c:v>128</c:v>
                </c:pt>
                <c:pt idx="21">
                  <c:v>128</c:v>
                </c:pt>
                <c:pt idx="22">
                  <c:v>128</c:v>
                </c:pt>
                <c:pt idx="23">
                  <c:v>128</c:v>
                </c:pt>
                <c:pt idx="24">
                  <c:v>128</c:v>
                </c:pt>
                <c:pt idx="25">
                  <c:v>128</c:v>
                </c:pt>
                <c:pt idx="26">
                  <c:v>128</c:v>
                </c:pt>
                <c:pt idx="27">
                  <c:v>128</c:v>
                </c:pt>
                <c:pt idx="28">
                  <c:v>128</c:v>
                </c:pt>
                <c:pt idx="29">
                  <c:v>128</c:v>
                </c:pt>
                <c:pt idx="30">
                  <c:v>128</c:v>
                </c:pt>
                <c:pt idx="31">
                  <c:v>129</c:v>
                </c:pt>
                <c:pt idx="32">
                  <c:v>129</c:v>
                </c:pt>
                <c:pt idx="33">
                  <c:v>129</c:v>
                </c:pt>
                <c:pt idx="34">
                  <c:v>129</c:v>
                </c:pt>
                <c:pt idx="35">
                  <c:v>129</c:v>
                </c:pt>
                <c:pt idx="36">
                  <c:v>128</c:v>
                </c:pt>
                <c:pt idx="37">
                  <c:v>128</c:v>
                </c:pt>
                <c:pt idx="38">
                  <c:v>128</c:v>
                </c:pt>
                <c:pt idx="39">
                  <c:v>128</c:v>
                </c:pt>
                <c:pt idx="40">
                  <c:v>128</c:v>
                </c:pt>
                <c:pt idx="41">
                  <c:v>129</c:v>
                </c:pt>
                <c:pt idx="42">
                  <c:v>128</c:v>
                </c:pt>
                <c:pt idx="43">
                  <c:v>128</c:v>
                </c:pt>
                <c:pt idx="44">
                  <c:v>127</c:v>
                </c:pt>
                <c:pt idx="45">
                  <c:v>127</c:v>
                </c:pt>
                <c:pt idx="46">
                  <c:v>126</c:v>
                </c:pt>
                <c:pt idx="47">
                  <c:v>127</c:v>
                </c:pt>
                <c:pt idx="48">
                  <c:v>128</c:v>
                </c:pt>
                <c:pt idx="49">
                  <c:v>128</c:v>
                </c:pt>
                <c:pt idx="50">
                  <c:v>128</c:v>
                </c:pt>
                <c:pt idx="51">
                  <c:v>128</c:v>
                </c:pt>
                <c:pt idx="52">
                  <c:v>128</c:v>
                </c:pt>
                <c:pt idx="53">
                  <c:v>128</c:v>
                </c:pt>
                <c:pt idx="54">
                  <c:v>128</c:v>
                </c:pt>
                <c:pt idx="55">
                  <c:v>128</c:v>
                </c:pt>
                <c:pt idx="56">
                  <c:v>127</c:v>
                </c:pt>
                <c:pt idx="57">
                  <c:v>127</c:v>
                </c:pt>
                <c:pt idx="58">
                  <c:v>127</c:v>
                </c:pt>
                <c:pt idx="59">
                  <c:v>128</c:v>
                </c:pt>
                <c:pt idx="60">
                  <c:v>128</c:v>
                </c:pt>
                <c:pt idx="61">
                  <c:v>127</c:v>
                </c:pt>
                <c:pt idx="62">
                  <c:v>127</c:v>
                </c:pt>
                <c:pt idx="63">
                  <c:v>127</c:v>
                </c:pt>
                <c:pt idx="64">
                  <c:v>127</c:v>
                </c:pt>
                <c:pt idx="65">
                  <c:v>127</c:v>
                </c:pt>
                <c:pt idx="66">
                  <c:v>127</c:v>
                </c:pt>
                <c:pt idx="67">
                  <c:v>127</c:v>
                </c:pt>
                <c:pt idx="68">
                  <c:v>126</c:v>
                </c:pt>
                <c:pt idx="69">
                  <c:v>126</c:v>
                </c:pt>
                <c:pt idx="70">
                  <c:v>126</c:v>
                </c:pt>
                <c:pt idx="71">
                  <c:v>126</c:v>
                </c:pt>
                <c:pt idx="72">
                  <c:v>126</c:v>
                </c:pt>
                <c:pt idx="73">
                  <c:v>126</c:v>
                </c:pt>
                <c:pt idx="74">
                  <c:v>127</c:v>
                </c:pt>
                <c:pt idx="75">
                  <c:v>127</c:v>
                </c:pt>
                <c:pt idx="76">
                  <c:v>127</c:v>
                </c:pt>
                <c:pt idx="77">
                  <c:v>127</c:v>
                </c:pt>
                <c:pt idx="78">
                  <c:v>128</c:v>
                </c:pt>
                <c:pt idx="79">
                  <c:v>128</c:v>
                </c:pt>
                <c:pt idx="80">
                  <c:v>128</c:v>
                </c:pt>
                <c:pt idx="81">
                  <c:v>128</c:v>
                </c:pt>
                <c:pt idx="82">
                  <c:v>128</c:v>
                </c:pt>
                <c:pt idx="83">
                  <c:v>130</c:v>
                </c:pt>
                <c:pt idx="84">
                  <c:v>131</c:v>
                </c:pt>
                <c:pt idx="85">
                  <c:v>132</c:v>
                </c:pt>
                <c:pt idx="86">
                  <c:v>132</c:v>
                </c:pt>
                <c:pt idx="87">
                  <c:v>132</c:v>
                </c:pt>
                <c:pt idx="88">
                  <c:v>133</c:v>
                </c:pt>
                <c:pt idx="89">
                  <c:v>134</c:v>
                </c:pt>
                <c:pt idx="90">
                  <c:v>135</c:v>
                </c:pt>
                <c:pt idx="91">
                  <c:v>136</c:v>
                </c:pt>
                <c:pt idx="92">
                  <c:v>136</c:v>
                </c:pt>
                <c:pt idx="93">
                  <c:v>135</c:v>
                </c:pt>
                <c:pt idx="94">
                  <c:v>134</c:v>
                </c:pt>
                <c:pt idx="95">
                  <c:v>134</c:v>
                </c:pt>
                <c:pt idx="96">
                  <c:v>135</c:v>
                </c:pt>
                <c:pt idx="97">
                  <c:v>134</c:v>
                </c:pt>
                <c:pt idx="98">
                  <c:v>134</c:v>
                </c:pt>
                <c:pt idx="99">
                  <c:v>133</c:v>
                </c:pt>
                <c:pt idx="100">
                  <c:v>131</c:v>
                </c:pt>
                <c:pt idx="101">
                  <c:v>131</c:v>
                </c:pt>
                <c:pt idx="102">
                  <c:v>135</c:v>
                </c:pt>
                <c:pt idx="103">
                  <c:v>137</c:v>
                </c:pt>
                <c:pt idx="104">
                  <c:v>137</c:v>
                </c:pt>
                <c:pt idx="105">
                  <c:v>137</c:v>
                </c:pt>
                <c:pt idx="106">
                  <c:v>137</c:v>
                </c:pt>
                <c:pt idx="107">
                  <c:v>138</c:v>
                </c:pt>
                <c:pt idx="108">
                  <c:v>139</c:v>
                </c:pt>
                <c:pt idx="109">
                  <c:v>143</c:v>
                </c:pt>
                <c:pt idx="110">
                  <c:v>145</c:v>
                </c:pt>
                <c:pt idx="111">
                  <c:v>150</c:v>
                </c:pt>
                <c:pt idx="112">
                  <c:v>151</c:v>
                </c:pt>
                <c:pt idx="113">
                  <c:v>152</c:v>
                </c:pt>
                <c:pt idx="114">
                  <c:v>151</c:v>
                </c:pt>
                <c:pt idx="115">
                  <c:v>150</c:v>
                </c:pt>
                <c:pt idx="116">
                  <c:v>152</c:v>
                </c:pt>
                <c:pt idx="117">
                  <c:v>154</c:v>
                </c:pt>
                <c:pt idx="118">
                  <c:v>154</c:v>
                </c:pt>
                <c:pt idx="119">
                  <c:v>155</c:v>
                </c:pt>
                <c:pt idx="120">
                  <c:v>156</c:v>
                </c:pt>
                <c:pt idx="121">
                  <c:v>157</c:v>
                </c:pt>
                <c:pt idx="122">
                  <c:v>155</c:v>
                </c:pt>
                <c:pt idx="123">
                  <c:v>157</c:v>
                </c:pt>
                <c:pt idx="124">
                  <c:v>153</c:v>
                </c:pt>
                <c:pt idx="125">
                  <c:v>153</c:v>
                </c:pt>
                <c:pt idx="126">
                  <c:v>149</c:v>
                </c:pt>
                <c:pt idx="127">
                  <c:v>154</c:v>
                </c:pt>
                <c:pt idx="128">
                  <c:v>154</c:v>
                </c:pt>
                <c:pt idx="129">
                  <c:v>155</c:v>
                </c:pt>
                <c:pt idx="130">
                  <c:v>167</c:v>
                </c:pt>
                <c:pt idx="131">
                  <c:v>170</c:v>
                </c:pt>
                <c:pt idx="132">
                  <c:v>178</c:v>
                </c:pt>
                <c:pt idx="133">
                  <c:v>181</c:v>
                </c:pt>
                <c:pt idx="134">
                  <c:v>187</c:v>
                </c:pt>
                <c:pt idx="135">
                  <c:v>183</c:v>
                </c:pt>
                <c:pt idx="136">
                  <c:v>186</c:v>
                </c:pt>
                <c:pt idx="137">
                  <c:v>203</c:v>
                </c:pt>
                <c:pt idx="138">
                  <c:v>205</c:v>
                </c:pt>
                <c:pt idx="139">
                  <c:v>218</c:v>
                </c:pt>
                <c:pt idx="140">
                  <c:v>219</c:v>
                </c:pt>
                <c:pt idx="141">
                  <c:v>224</c:v>
                </c:pt>
                <c:pt idx="142">
                  <c:v>224</c:v>
                </c:pt>
                <c:pt idx="143">
                  <c:v>225</c:v>
                </c:pt>
                <c:pt idx="144">
                  <c:v>265</c:v>
                </c:pt>
                <c:pt idx="145">
                  <c:v>275</c:v>
                </c:pt>
                <c:pt idx="146">
                  <c:v>287</c:v>
                </c:pt>
                <c:pt idx="147">
                  <c:v>300</c:v>
                </c:pt>
                <c:pt idx="148">
                  <c:v>318</c:v>
                </c:pt>
                <c:pt idx="149">
                  <c:v>325</c:v>
                </c:pt>
                <c:pt idx="150">
                  <c:v>327</c:v>
                </c:pt>
                <c:pt idx="151">
                  <c:v>373</c:v>
                </c:pt>
                <c:pt idx="152">
                  <c:v>386</c:v>
                </c:pt>
                <c:pt idx="153">
                  <c:v>395</c:v>
                </c:pt>
                <c:pt idx="154">
                  <c:v>419</c:v>
                </c:pt>
                <c:pt idx="155">
                  <c:v>448</c:v>
                </c:pt>
                <c:pt idx="156">
                  <c:v>455</c:v>
                </c:pt>
                <c:pt idx="157">
                  <c:v>461</c:v>
                </c:pt>
                <c:pt idx="158">
                  <c:v>507</c:v>
                </c:pt>
                <c:pt idx="159">
                  <c:v>502</c:v>
                </c:pt>
                <c:pt idx="160">
                  <c:v>484</c:v>
                </c:pt>
                <c:pt idx="161">
                  <c:v>497</c:v>
                </c:pt>
                <c:pt idx="162">
                  <c:v>518</c:v>
                </c:pt>
                <c:pt idx="163">
                  <c:v>504</c:v>
                </c:pt>
                <c:pt idx="164">
                  <c:v>498</c:v>
                </c:pt>
                <c:pt idx="165">
                  <c:v>545</c:v>
                </c:pt>
                <c:pt idx="166">
                  <c:v>552</c:v>
                </c:pt>
                <c:pt idx="167">
                  <c:v>566</c:v>
                </c:pt>
                <c:pt idx="168">
                  <c:v>565</c:v>
                </c:pt>
                <c:pt idx="169">
                  <c:v>573</c:v>
                </c:pt>
                <c:pt idx="170">
                  <c:v>561</c:v>
                </c:pt>
                <c:pt idx="171">
                  <c:v>555</c:v>
                </c:pt>
                <c:pt idx="172">
                  <c:v>581</c:v>
                </c:pt>
                <c:pt idx="173">
                  <c:v>571</c:v>
                </c:pt>
                <c:pt idx="174">
                  <c:v>558</c:v>
                </c:pt>
                <c:pt idx="175">
                  <c:v>583</c:v>
                </c:pt>
                <c:pt idx="176">
                  <c:v>546</c:v>
                </c:pt>
                <c:pt idx="177">
                  <c:v>515</c:v>
                </c:pt>
                <c:pt idx="178">
                  <c:v>504</c:v>
                </c:pt>
                <c:pt idx="179">
                  <c:v>529</c:v>
                </c:pt>
                <c:pt idx="180">
                  <c:v>546</c:v>
                </c:pt>
                <c:pt idx="181">
                  <c:v>553</c:v>
                </c:pt>
                <c:pt idx="182">
                  <c:v>555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8FD-43E4-BA1D-0B494D841F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314152"/>
        <c:axId val="604312192"/>
      </c:lineChart>
      <c:dateAx>
        <c:axId val="604314152"/>
        <c:scaling>
          <c:orientation val="minMax"/>
        </c:scaling>
        <c:delete val="0"/>
        <c:axPos val="b"/>
        <c:numFmt formatCode="dd/mm/yy;@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604312192"/>
        <c:crosses val="autoZero"/>
        <c:auto val="1"/>
        <c:lblOffset val="100"/>
        <c:baseTimeUnit val="days"/>
        <c:majorUnit val="7"/>
      </c:dateAx>
      <c:valAx>
        <c:axId val="604312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604314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3305263600732"/>
          <c:y val="0.15289779551144775"/>
          <c:w val="0.79684300815915377"/>
          <c:h val="0.80416535940744349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 posilující dávkou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List1!$A$2:$A$12</c:f>
              <c:strCache>
                <c:ptCount val="11"/>
                <c:pt idx="0">
                  <c:v>Lékaři</c:v>
                </c:pt>
                <c:pt idx="1">
                  <c:v>Sestry</c:v>
                </c:pt>
                <c:pt idx="2">
                  <c:v>Ostatní ZP</c:v>
                </c:pt>
                <c:pt idx="3">
                  <c:v>   farmaceuti</c:v>
                </c:pt>
                <c:pt idx="4">
                  <c:v>   § 36 Ošetřovatel</c:v>
                </c:pt>
                <c:pt idx="5">
                  <c:v>   § 42 Sanitář</c:v>
                </c:pt>
                <c:pt idx="6">
                  <c:v>   § 18 Zdravotnický záchranář</c:v>
                </c:pt>
                <c:pt idx="7">
                  <c:v>   § 24 Fyzioterapeut</c:v>
                </c:pt>
                <c:pt idx="8">
                  <c:v>   laboratorní pracovníci</c:v>
                </c:pt>
                <c:pt idx="9">
                  <c:v>   ostatní NLZP</c:v>
                </c:pt>
                <c:pt idx="10">
                  <c:v>CELKEM</c:v>
                </c:pt>
              </c:strCache>
            </c:strRef>
          </c:cat>
          <c:val>
            <c:numRef>
              <c:f>List1!$B$2:$B$12</c:f>
              <c:numCache>
                <c:formatCode>General</c:formatCode>
                <c:ptCount val="11"/>
                <c:pt idx="0">
                  <c:v>58.273440000000001</c:v>
                </c:pt>
                <c:pt idx="1">
                  <c:v>40.794620000000002</c:v>
                </c:pt>
                <c:pt idx="2">
                  <c:v>34.918660000000003</c:v>
                </c:pt>
                <c:pt idx="3">
                  <c:v>35.391840000000002</c:v>
                </c:pt>
                <c:pt idx="4">
                  <c:v>30.463460000000001</c:v>
                </c:pt>
                <c:pt idx="5">
                  <c:v>34.93188</c:v>
                </c:pt>
                <c:pt idx="6">
                  <c:v>47.488379999999999</c:v>
                </c:pt>
                <c:pt idx="7">
                  <c:v>29.41685</c:v>
                </c:pt>
                <c:pt idx="8">
                  <c:v>36.644979999999997</c:v>
                </c:pt>
                <c:pt idx="9">
                  <c:v>35.067149999999998</c:v>
                </c:pt>
                <c:pt idx="10">
                  <c:v>42.290579999999999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DA-4934-90AD-68162997E19E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S ukončovací dávkou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List1!$A$2:$A$12</c:f>
              <c:strCache>
                <c:ptCount val="11"/>
                <c:pt idx="0">
                  <c:v>Lékaři</c:v>
                </c:pt>
                <c:pt idx="1">
                  <c:v>Sestry</c:v>
                </c:pt>
                <c:pt idx="2">
                  <c:v>Ostatní ZP</c:v>
                </c:pt>
                <c:pt idx="3">
                  <c:v>   farmaceuti</c:v>
                </c:pt>
                <c:pt idx="4">
                  <c:v>   § 36 Ošetřovatel</c:v>
                </c:pt>
                <c:pt idx="5">
                  <c:v>   § 42 Sanitář</c:v>
                </c:pt>
                <c:pt idx="6">
                  <c:v>   § 18 Zdravotnický záchranář</c:v>
                </c:pt>
                <c:pt idx="7">
                  <c:v>   § 24 Fyzioterapeut</c:v>
                </c:pt>
                <c:pt idx="8">
                  <c:v>   laboratorní pracovníci</c:v>
                </c:pt>
                <c:pt idx="9">
                  <c:v>   ostatní NLZP</c:v>
                </c:pt>
                <c:pt idx="10">
                  <c:v>CELKEM</c:v>
                </c:pt>
              </c:strCache>
            </c:strRef>
          </c:cat>
          <c:val>
            <c:numRef>
              <c:f>List1!$C$2:$C$12</c:f>
              <c:numCache>
                <c:formatCode>General</c:formatCode>
                <c:ptCount val="11"/>
                <c:pt idx="0">
                  <c:v>28.566500000000001</c:v>
                </c:pt>
                <c:pt idx="1">
                  <c:v>40.114469999999997</c:v>
                </c:pt>
                <c:pt idx="2">
                  <c:v>43.400620000000004</c:v>
                </c:pt>
                <c:pt idx="3">
                  <c:v>41.546329999999998</c:v>
                </c:pt>
                <c:pt idx="4">
                  <c:v>46.506239999999998</c:v>
                </c:pt>
                <c:pt idx="5">
                  <c:v>44.586190000000002</c:v>
                </c:pt>
                <c:pt idx="6">
                  <c:v>36.910820000000001</c:v>
                </c:pt>
                <c:pt idx="7">
                  <c:v>44.060479999999998</c:v>
                </c:pt>
                <c:pt idx="8">
                  <c:v>43.293390000000002</c:v>
                </c:pt>
                <c:pt idx="9">
                  <c:v>43.507660000000001</c:v>
                </c:pt>
                <c:pt idx="10">
                  <c:v>38.906149999999997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7DA-4934-90AD-68162997E19E}"/>
            </c:ext>
          </c:extLst>
        </c:ser>
        <c:ser>
          <c:idx val="2"/>
          <c:order val="2"/>
          <c:tx>
            <c:strRef>
              <c:f>List1!$D$1</c:f>
              <c:strCache>
                <c:ptCount val="1"/>
                <c:pt idx="0">
                  <c:v>Pouze s 1. dávkou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List1!$A$2:$A$12</c:f>
              <c:strCache>
                <c:ptCount val="11"/>
                <c:pt idx="0">
                  <c:v>Lékaři</c:v>
                </c:pt>
                <c:pt idx="1">
                  <c:v>Sestry</c:v>
                </c:pt>
                <c:pt idx="2">
                  <c:v>Ostatní ZP</c:v>
                </c:pt>
                <c:pt idx="3">
                  <c:v>   farmaceuti</c:v>
                </c:pt>
                <c:pt idx="4">
                  <c:v>   § 36 Ošetřovatel</c:v>
                </c:pt>
                <c:pt idx="5">
                  <c:v>   § 42 Sanitář</c:v>
                </c:pt>
                <c:pt idx="6">
                  <c:v>   § 18 Zdravotnický záchranář</c:v>
                </c:pt>
                <c:pt idx="7">
                  <c:v>   § 24 Fyzioterapeut</c:v>
                </c:pt>
                <c:pt idx="8">
                  <c:v>   laboratorní pracovníci</c:v>
                </c:pt>
                <c:pt idx="9">
                  <c:v>   ostatní NLZP</c:v>
                </c:pt>
                <c:pt idx="10">
                  <c:v>CELKEM</c:v>
                </c:pt>
              </c:strCache>
            </c:strRef>
          </c:cat>
          <c:val>
            <c:numRef>
              <c:f>List1!$D$2:$D$12</c:f>
              <c:numCache>
                <c:formatCode>General</c:formatCode>
                <c:ptCount val="11"/>
                <c:pt idx="0">
                  <c:v>0.97943380000000002</c:v>
                </c:pt>
                <c:pt idx="1">
                  <c:v>1.918344</c:v>
                </c:pt>
                <c:pt idx="2">
                  <c:v>1.8575379000000001</c:v>
                </c:pt>
                <c:pt idx="3">
                  <c:v>1.9977568999999999</c:v>
                </c:pt>
                <c:pt idx="4">
                  <c:v>1.8538323999999999</c:v>
                </c:pt>
                <c:pt idx="5">
                  <c:v>1.8111661999999999</c:v>
                </c:pt>
                <c:pt idx="6">
                  <c:v>1.4162425000000001</c:v>
                </c:pt>
                <c:pt idx="7">
                  <c:v>1.9654427999999999</c:v>
                </c:pt>
                <c:pt idx="8">
                  <c:v>1.8623759</c:v>
                </c:pt>
                <c:pt idx="9">
                  <c:v>1.8630602999999999</c:v>
                </c:pt>
                <c:pt idx="10">
                  <c:v>1.6990495999999999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DA-4934-90AD-68162997E19E}"/>
            </c:ext>
          </c:extLst>
        </c:ser>
        <c:ser>
          <c:idx val="3"/>
          <c:order val="3"/>
          <c:tx>
            <c:strRef>
              <c:f>List1!$E$1</c:f>
              <c:strCache>
                <c:ptCount val="1"/>
                <c:pt idx="0">
                  <c:v>Prodělali onemocnění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List1!$A$2:$A$12</c:f>
              <c:strCache>
                <c:ptCount val="11"/>
                <c:pt idx="0">
                  <c:v>Lékaři</c:v>
                </c:pt>
                <c:pt idx="1">
                  <c:v>Sestry</c:v>
                </c:pt>
                <c:pt idx="2">
                  <c:v>Ostatní ZP</c:v>
                </c:pt>
                <c:pt idx="3">
                  <c:v>   farmaceuti</c:v>
                </c:pt>
                <c:pt idx="4">
                  <c:v>   § 36 Ošetřovatel</c:v>
                </c:pt>
                <c:pt idx="5">
                  <c:v>   § 42 Sanitář</c:v>
                </c:pt>
                <c:pt idx="6">
                  <c:v>   § 18 Zdravotnický záchranář</c:v>
                </c:pt>
                <c:pt idx="7">
                  <c:v>   § 24 Fyzioterapeut</c:v>
                </c:pt>
                <c:pt idx="8">
                  <c:v>   laboratorní pracovníci</c:v>
                </c:pt>
                <c:pt idx="9">
                  <c:v>   ostatní NLZP</c:v>
                </c:pt>
                <c:pt idx="10">
                  <c:v>CELKEM</c:v>
                </c:pt>
              </c:strCache>
            </c:strRef>
          </c:cat>
          <c:val>
            <c:numRef>
              <c:f>List1!$E$2:$E$12</c:f>
              <c:numCache>
                <c:formatCode>General</c:formatCode>
                <c:ptCount val="11"/>
                <c:pt idx="0">
                  <c:v>2.4227089999999998</c:v>
                </c:pt>
                <c:pt idx="1">
                  <c:v>7.3757510000000002</c:v>
                </c:pt>
                <c:pt idx="2">
                  <c:v>7.4377740000000001</c:v>
                </c:pt>
                <c:pt idx="3">
                  <c:v>6.8905089999999998</c:v>
                </c:pt>
                <c:pt idx="4">
                  <c:v>9.8930480000000003</c:v>
                </c:pt>
                <c:pt idx="5">
                  <c:v>7.7210799999999997</c:v>
                </c:pt>
                <c:pt idx="6">
                  <c:v>5.1560079999999999</c:v>
                </c:pt>
                <c:pt idx="7">
                  <c:v>8.8552920000000004</c:v>
                </c:pt>
                <c:pt idx="8">
                  <c:v>7.1003080000000001</c:v>
                </c:pt>
                <c:pt idx="9">
                  <c:v>6.7571399999999997</c:v>
                </c:pt>
                <c:pt idx="10">
                  <c:v>6.3601840000000003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DA-4934-90AD-68162997E19E}"/>
            </c:ext>
          </c:extLst>
        </c:ser>
        <c:ser>
          <c:idx val="4"/>
          <c:order val="4"/>
          <c:tx>
            <c:strRef>
              <c:f>List1!$F$1</c:f>
              <c:strCache>
                <c:ptCount val="1"/>
                <c:pt idx="0">
                  <c:v>Ostatní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List1!$A$2:$A$12</c:f>
              <c:strCache>
                <c:ptCount val="11"/>
                <c:pt idx="0">
                  <c:v>Lékaři</c:v>
                </c:pt>
                <c:pt idx="1">
                  <c:v>Sestry</c:v>
                </c:pt>
                <c:pt idx="2">
                  <c:v>Ostatní ZP</c:v>
                </c:pt>
                <c:pt idx="3">
                  <c:v>   farmaceuti</c:v>
                </c:pt>
                <c:pt idx="4">
                  <c:v>   § 36 Ošetřovatel</c:v>
                </c:pt>
                <c:pt idx="5">
                  <c:v>   § 42 Sanitář</c:v>
                </c:pt>
                <c:pt idx="6">
                  <c:v>   § 18 Zdravotnický záchranář</c:v>
                </c:pt>
                <c:pt idx="7">
                  <c:v>   § 24 Fyzioterapeut</c:v>
                </c:pt>
                <c:pt idx="8">
                  <c:v>   laboratorní pracovníci</c:v>
                </c:pt>
                <c:pt idx="9">
                  <c:v>   ostatní NLZP</c:v>
                </c:pt>
                <c:pt idx="10">
                  <c:v>CELKEM</c:v>
                </c:pt>
              </c:strCache>
            </c:strRef>
          </c:cat>
          <c:val>
            <c:numRef>
              <c:f>List1!$F$2:$F$12</c:f>
              <c:numCache>
                <c:formatCode>General</c:formatCode>
                <c:ptCount val="11"/>
                <c:pt idx="0">
                  <c:v>9.7579209999999996</c:v>
                </c:pt>
                <c:pt idx="1">
                  <c:v>9.7968139999999995</c:v>
                </c:pt>
                <c:pt idx="2">
                  <c:v>12.385400000000001</c:v>
                </c:pt>
                <c:pt idx="3">
                  <c:v>14.17356</c:v>
                </c:pt>
                <c:pt idx="4">
                  <c:v>11.28342</c:v>
                </c:pt>
                <c:pt idx="5">
                  <c:v>10.949680000000001</c:v>
                </c:pt>
                <c:pt idx="6">
                  <c:v>9.0285460000000004</c:v>
                </c:pt>
                <c:pt idx="7">
                  <c:v>15.70194</c:v>
                </c:pt>
                <c:pt idx="8">
                  <c:v>11.098940000000001</c:v>
                </c:pt>
                <c:pt idx="9">
                  <c:v>12.80499</c:v>
                </c:pt>
                <c:pt idx="10">
                  <c:v>10.74404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7DA-4934-90AD-68162997E1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159492928"/>
        <c:axId val="160289136"/>
      </c:barChart>
      <c:catAx>
        <c:axId val="159492928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one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60289136"/>
        <c:crosses val="autoZero"/>
        <c:auto val="1"/>
        <c:lblAlgn val="ctr"/>
        <c:lblOffset val="100"/>
        <c:noMultiLvlLbl val="0"/>
      </c:catAx>
      <c:valAx>
        <c:axId val="160289136"/>
        <c:scaling>
          <c:orientation val="minMax"/>
          <c:max val="100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159492928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368428679273505E-2"/>
          <c:y val="5.0081916086988656E-2"/>
          <c:w val="0.98087724341670113"/>
          <c:h val="4.2435842974244235E-2"/>
        </c:manualLayout>
      </c:layout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Incidence</c:v>
                </c:pt>
              </c:strCache>
            </c:strRef>
          </c:tx>
          <c:spPr>
            <a:solidFill>
              <a:srgbClr val="99CCFF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5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002060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numRef>
              <c:f>Sheet1!$A$2:$A$184</c:f>
              <c:numCache>
                <c:formatCode>m/d/yyyy</c:formatCode>
                <c:ptCount val="183"/>
                <c:pt idx="0">
                  <c:v>44357</c:v>
                </c:pt>
                <c:pt idx="1">
                  <c:v>44358</c:v>
                </c:pt>
                <c:pt idx="2">
                  <c:v>44359</c:v>
                </c:pt>
                <c:pt idx="3">
                  <c:v>44360</c:v>
                </c:pt>
                <c:pt idx="4">
                  <c:v>44361</c:v>
                </c:pt>
                <c:pt idx="5">
                  <c:v>44362</c:v>
                </c:pt>
                <c:pt idx="6">
                  <c:v>44363</c:v>
                </c:pt>
                <c:pt idx="7">
                  <c:v>44364</c:v>
                </c:pt>
                <c:pt idx="8">
                  <c:v>44365</c:v>
                </c:pt>
                <c:pt idx="9">
                  <c:v>44366</c:v>
                </c:pt>
                <c:pt idx="10">
                  <c:v>44367</c:v>
                </c:pt>
                <c:pt idx="11">
                  <c:v>44368</c:v>
                </c:pt>
                <c:pt idx="12">
                  <c:v>44369</c:v>
                </c:pt>
                <c:pt idx="13">
                  <c:v>44370</c:v>
                </c:pt>
                <c:pt idx="14">
                  <c:v>44371</c:v>
                </c:pt>
                <c:pt idx="15">
                  <c:v>44372</c:v>
                </c:pt>
                <c:pt idx="16">
                  <c:v>44373</c:v>
                </c:pt>
                <c:pt idx="17">
                  <c:v>44374</c:v>
                </c:pt>
                <c:pt idx="18">
                  <c:v>44375</c:v>
                </c:pt>
                <c:pt idx="19">
                  <c:v>44376</c:v>
                </c:pt>
                <c:pt idx="20">
                  <c:v>44377</c:v>
                </c:pt>
                <c:pt idx="21">
                  <c:v>44378</c:v>
                </c:pt>
                <c:pt idx="22">
                  <c:v>44379</c:v>
                </c:pt>
                <c:pt idx="23">
                  <c:v>44380</c:v>
                </c:pt>
                <c:pt idx="24">
                  <c:v>44381</c:v>
                </c:pt>
                <c:pt idx="25">
                  <c:v>44382</c:v>
                </c:pt>
                <c:pt idx="26">
                  <c:v>44383</c:v>
                </c:pt>
                <c:pt idx="27">
                  <c:v>44384</c:v>
                </c:pt>
                <c:pt idx="28">
                  <c:v>44385</c:v>
                </c:pt>
                <c:pt idx="29">
                  <c:v>44386</c:v>
                </c:pt>
                <c:pt idx="30">
                  <c:v>44387</c:v>
                </c:pt>
                <c:pt idx="31">
                  <c:v>44388</c:v>
                </c:pt>
                <c:pt idx="32">
                  <c:v>44389</c:v>
                </c:pt>
                <c:pt idx="33">
                  <c:v>44390</c:v>
                </c:pt>
                <c:pt idx="34">
                  <c:v>44391</c:v>
                </c:pt>
                <c:pt idx="35">
                  <c:v>44392</c:v>
                </c:pt>
                <c:pt idx="36">
                  <c:v>44393</c:v>
                </c:pt>
                <c:pt idx="37">
                  <c:v>44394</c:v>
                </c:pt>
                <c:pt idx="38">
                  <c:v>44395</c:v>
                </c:pt>
                <c:pt idx="39">
                  <c:v>44396</c:v>
                </c:pt>
                <c:pt idx="40">
                  <c:v>44397</c:v>
                </c:pt>
                <c:pt idx="41">
                  <c:v>44398</c:v>
                </c:pt>
                <c:pt idx="42">
                  <c:v>44399</c:v>
                </c:pt>
                <c:pt idx="43">
                  <c:v>44400</c:v>
                </c:pt>
                <c:pt idx="44">
                  <c:v>44401</c:v>
                </c:pt>
                <c:pt idx="45">
                  <c:v>44402</c:v>
                </c:pt>
                <c:pt idx="46">
                  <c:v>44403</c:v>
                </c:pt>
                <c:pt idx="47">
                  <c:v>44404</c:v>
                </c:pt>
                <c:pt idx="48">
                  <c:v>44405</c:v>
                </c:pt>
                <c:pt idx="49">
                  <c:v>44406</c:v>
                </c:pt>
                <c:pt idx="50">
                  <c:v>44407</c:v>
                </c:pt>
                <c:pt idx="51">
                  <c:v>44408</c:v>
                </c:pt>
                <c:pt idx="52">
                  <c:v>44409</c:v>
                </c:pt>
                <c:pt idx="53">
                  <c:v>44410</c:v>
                </c:pt>
                <c:pt idx="54">
                  <c:v>44411</c:v>
                </c:pt>
                <c:pt idx="55">
                  <c:v>44412</c:v>
                </c:pt>
                <c:pt idx="56">
                  <c:v>44413</c:v>
                </c:pt>
                <c:pt idx="57">
                  <c:v>44414</c:v>
                </c:pt>
                <c:pt idx="58">
                  <c:v>44415</c:v>
                </c:pt>
                <c:pt idx="59">
                  <c:v>44416</c:v>
                </c:pt>
                <c:pt idx="60">
                  <c:v>44417</c:v>
                </c:pt>
                <c:pt idx="61">
                  <c:v>44418</c:v>
                </c:pt>
                <c:pt idx="62">
                  <c:v>44419</c:v>
                </c:pt>
                <c:pt idx="63">
                  <c:v>44420</c:v>
                </c:pt>
                <c:pt idx="64">
                  <c:v>44421</c:v>
                </c:pt>
                <c:pt idx="65">
                  <c:v>44422</c:v>
                </c:pt>
                <c:pt idx="66">
                  <c:v>44423</c:v>
                </c:pt>
                <c:pt idx="67">
                  <c:v>44424</c:v>
                </c:pt>
                <c:pt idx="68">
                  <c:v>44425</c:v>
                </c:pt>
                <c:pt idx="69">
                  <c:v>44426</c:v>
                </c:pt>
                <c:pt idx="70">
                  <c:v>44427</c:v>
                </c:pt>
                <c:pt idx="71">
                  <c:v>44428</c:v>
                </c:pt>
                <c:pt idx="72">
                  <c:v>44429</c:v>
                </c:pt>
                <c:pt idx="73">
                  <c:v>44430</c:v>
                </c:pt>
                <c:pt idx="74">
                  <c:v>44431</c:v>
                </c:pt>
                <c:pt idx="75">
                  <c:v>44432</c:v>
                </c:pt>
                <c:pt idx="76">
                  <c:v>44433</c:v>
                </c:pt>
                <c:pt idx="77">
                  <c:v>44434</c:v>
                </c:pt>
                <c:pt idx="78">
                  <c:v>44435</c:v>
                </c:pt>
                <c:pt idx="79">
                  <c:v>44436</c:v>
                </c:pt>
                <c:pt idx="80">
                  <c:v>44437</c:v>
                </c:pt>
                <c:pt idx="81">
                  <c:v>44438</c:v>
                </c:pt>
                <c:pt idx="82">
                  <c:v>44439</c:v>
                </c:pt>
                <c:pt idx="83">
                  <c:v>44440</c:v>
                </c:pt>
                <c:pt idx="84">
                  <c:v>44441</c:v>
                </c:pt>
                <c:pt idx="85">
                  <c:v>44442</c:v>
                </c:pt>
                <c:pt idx="86">
                  <c:v>44443</c:v>
                </c:pt>
                <c:pt idx="87">
                  <c:v>44444</c:v>
                </c:pt>
                <c:pt idx="88">
                  <c:v>44445</c:v>
                </c:pt>
                <c:pt idx="89">
                  <c:v>44446</c:v>
                </c:pt>
                <c:pt idx="90">
                  <c:v>44447</c:v>
                </c:pt>
                <c:pt idx="91">
                  <c:v>44448</c:v>
                </c:pt>
                <c:pt idx="92">
                  <c:v>44449</c:v>
                </c:pt>
                <c:pt idx="93">
                  <c:v>44450</c:v>
                </c:pt>
                <c:pt idx="94">
                  <c:v>44451</c:v>
                </c:pt>
                <c:pt idx="95">
                  <c:v>44452</c:v>
                </c:pt>
                <c:pt idx="96">
                  <c:v>44453</c:v>
                </c:pt>
                <c:pt idx="97">
                  <c:v>44454</c:v>
                </c:pt>
                <c:pt idx="98">
                  <c:v>44455</c:v>
                </c:pt>
                <c:pt idx="99">
                  <c:v>44456</c:v>
                </c:pt>
                <c:pt idx="100">
                  <c:v>44457</c:v>
                </c:pt>
                <c:pt idx="101">
                  <c:v>44458</c:v>
                </c:pt>
                <c:pt idx="102">
                  <c:v>44459</c:v>
                </c:pt>
                <c:pt idx="103">
                  <c:v>44460</c:v>
                </c:pt>
                <c:pt idx="104">
                  <c:v>44461</c:v>
                </c:pt>
                <c:pt idx="105">
                  <c:v>44462</c:v>
                </c:pt>
                <c:pt idx="106">
                  <c:v>44463</c:v>
                </c:pt>
                <c:pt idx="107">
                  <c:v>44464</c:v>
                </c:pt>
                <c:pt idx="108">
                  <c:v>44465</c:v>
                </c:pt>
                <c:pt idx="109">
                  <c:v>44466</c:v>
                </c:pt>
                <c:pt idx="110">
                  <c:v>44467</c:v>
                </c:pt>
                <c:pt idx="111">
                  <c:v>44468</c:v>
                </c:pt>
                <c:pt idx="112">
                  <c:v>44469</c:v>
                </c:pt>
                <c:pt idx="113">
                  <c:v>44470</c:v>
                </c:pt>
                <c:pt idx="114">
                  <c:v>44471</c:v>
                </c:pt>
                <c:pt idx="115">
                  <c:v>44472</c:v>
                </c:pt>
                <c:pt idx="116">
                  <c:v>44473</c:v>
                </c:pt>
                <c:pt idx="117">
                  <c:v>44474</c:v>
                </c:pt>
                <c:pt idx="118">
                  <c:v>44475</c:v>
                </c:pt>
                <c:pt idx="119">
                  <c:v>44476</c:v>
                </c:pt>
                <c:pt idx="120">
                  <c:v>44477</c:v>
                </c:pt>
                <c:pt idx="121">
                  <c:v>44478</c:v>
                </c:pt>
                <c:pt idx="122">
                  <c:v>44479</c:v>
                </c:pt>
                <c:pt idx="123">
                  <c:v>44480</c:v>
                </c:pt>
                <c:pt idx="124">
                  <c:v>44481</c:v>
                </c:pt>
                <c:pt idx="125">
                  <c:v>44482</c:v>
                </c:pt>
                <c:pt idx="126">
                  <c:v>44483</c:v>
                </c:pt>
                <c:pt idx="127">
                  <c:v>44484</c:v>
                </c:pt>
                <c:pt idx="128">
                  <c:v>44485</c:v>
                </c:pt>
                <c:pt idx="129">
                  <c:v>44486</c:v>
                </c:pt>
                <c:pt idx="130">
                  <c:v>44487</c:v>
                </c:pt>
                <c:pt idx="131">
                  <c:v>44488</c:v>
                </c:pt>
                <c:pt idx="132">
                  <c:v>44489</c:v>
                </c:pt>
                <c:pt idx="133">
                  <c:v>44490</c:v>
                </c:pt>
                <c:pt idx="134">
                  <c:v>44491</c:v>
                </c:pt>
                <c:pt idx="135">
                  <c:v>44492</c:v>
                </c:pt>
                <c:pt idx="136">
                  <c:v>44493</c:v>
                </c:pt>
                <c:pt idx="137">
                  <c:v>44494</c:v>
                </c:pt>
                <c:pt idx="138">
                  <c:v>44495</c:v>
                </c:pt>
                <c:pt idx="139">
                  <c:v>44496</c:v>
                </c:pt>
                <c:pt idx="140">
                  <c:v>44497</c:v>
                </c:pt>
                <c:pt idx="141">
                  <c:v>44498</c:v>
                </c:pt>
                <c:pt idx="142">
                  <c:v>44499</c:v>
                </c:pt>
                <c:pt idx="143">
                  <c:v>44500</c:v>
                </c:pt>
                <c:pt idx="144">
                  <c:v>44501</c:v>
                </c:pt>
                <c:pt idx="145">
                  <c:v>44502</c:v>
                </c:pt>
                <c:pt idx="146">
                  <c:v>44503</c:v>
                </c:pt>
                <c:pt idx="147">
                  <c:v>44504</c:v>
                </c:pt>
                <c:pt idx="148">
                  <c:v>44505</c:v>
                </c:pt>
                <c:pt idx="149">
                  <c:v>44506</c:v>
                </c:pt>
                <c:pt idx="150">
                  <c:v>44507</c:v>
                </c:pt>
                <c:pt idx="151">
                  <c:v>44508</c:v>
                </c:pt>
                <c:pt idx="152">
                  <c:v>44509</c:v>
                </c:pt>
                <c:pt idx="153">
                  <c:v>44510</c:v>
                </c:pt>
                <c:pt idx="154">
                  <c:v>44511</c:v>
                </c:pt>
                <c:pt idx="155">
                  <c:v>44512</c:v>
                </c:pt>
                <c:pt idx="156">
                  <c:v>44513</c:v>
                </c:pt>
                <c:pt idx="157">
                  <c:v>44514</c:v>
                </c:pt>
                <c:pt idx="158">
                  <c:v>44515</c:v>
                </c:pt>
                <c:pt idx="159">
                  <c:v>44516</c:v>
                </c:pt>
                <c:pt idx="160">
                  <c:v>44517</c:v>
                </c:pt>
                <c:pt idx="161">
                  <c:v>44518</c:v>
                </c:pt>
                <c:pt idx="162">
                  <c:v>44519</c:v>
                </c:pt>
                <c:pt idx="163">
                  <c:v>44520</c:v>
                </c:pt>
                <c:pt idx="164">
                  <c:v>44521</c:v>
                </c:pt>
                <c:pt idx="165">
                  <c:v>44522</c:v>
                </c:pt>
                <c:pt idx="166">
                  <c:v>44523</c:v>
                </c:pt>
                <c:pt idx="167">
                  <c:v>44524</c:v>
                </c:pt>
                <c:pt idx="168">
                  <c:v>44525</c:v>
                </c:pt>
                <c:pt idx="169">
                  <c:v>44526</c:v>
                </c:pt>
                <c:pt idx="170">
                  <c:v>44527</c:v>
                </c:pt>
                <c:pt idx="171">
                  <c:v>44528</c:v>
                </c:pt>
                <c:pt idx="172">
                  <c:v>44529</c:v>
                </c:pt>
                <c:pt idx="173">
                  <c:v>44530</c:v>
                </c:pt>
                <c:pt idx="174">
                  <c:v>44531</c:v>
                </c:pt>
                <c:pt idx="175">
                  <c:v>44532</c:v>
                </c:pt>
                <c:pt idx="176">
                  <c:v>44533</c:v>
                </c:pt>
                <c:pt idx="177">
                  <c:v>44534</c:v>
                </c:pt>
                <c:pt idx="178">
                  <c:v>44535</c:v>
                </c:pt>
                <c:pt idx="179">
                  <c:v>44536</c:v>
                </c:pt>
                <c:pt idx="180">
                  <c:v>44537</c:v>
                </c:pt>
                <c:pt idx="181">
                  <c:v>44538</c:v>
                </c:pt>
                <c:pt idx="182">
                  <c:v>44539</c:v>
                </c:pt>
              </c:numCache>
            </c:numRef>
          </c:cat>
          <c:val>
            <c:numRef>
              <c:f>Sheet1!$B$2:$B$184</c:f>
              <c:numCache>
                <c:formatCode>#\ ##0_ ;\-#\ ##0\ </c:formatCode>
                <c:ptCount val="18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1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1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1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1</c:v>
                </c:pt>
                <c:pt idx="48">
                  <c:v>2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1</c:v>
                </c:pt>
                <c:pt idx="60">
                  <c:v>0</c:v>
                </c:pt>
                <c:pt idx="61">
                  <c:v>0</c:v>
                </c:pt>
                <c:pt idx="62">
                  <c:v>1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1</c:v>
                </c:pt>
                <c:pt idx="75">
                  <c:v>0</c:v>
                </c:pt>
                <c:pt idx="76">
                  <c:v>0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2</c:v>
                </c:pt>
                <c:pt idx="84">
                  <c:v>1</c:v>
                </c:pt>
                <c:pt idx="85">
                  <c:v>1</c:v>
                </c:pt>
                <c:pt idx="86">
                  <c:v>0</c:v>
                </c:pt>
                <c:pt idx="87">
                  <c:v>0</c:v>
                </c:pt>
                <c:pt idx="88">
                  <c:v>1</c:v>
                </c:pt>
                <c:pt idx="89">
                  <c:v>2</c:v>
                </c:pt>
                <c:pt idx="90">
                  <c:v>1</c:v>
                </c:pt>
                <c:pt idx="91">
                  <c:v>1</c:v>
                </c:pt>
                <c:pt idx="92">
                  <c:v>0</c:v>
                </c:pt>
                <c:pt idx="93">
                  <c:v>0</c:v>
                </c:pt>
                <c:pt idx="94">
                  <c:v>1</c:v>
                </c:pt>
                <c:pt idx="95">
                  <c:v>0</c:v>
                </c:pt>
                <c:pt idx="96">
                  <c:v>1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1</c:v>
                </c:pt>
                <c:pt idx="101">
                  <c:v>0</c:v>
                </c:pt>
                <c:pt idx="102">
                  <c:v>4</c:v>
                </c:pt>
                <c:pt idx="103">
                  <c:v>3</c:v>
                </c:pt>
                <c:pt idx="104">
                  <c:v>2</c:v>
                </c:pt>
                <c:pt idx="105">
                  <c:v>0</c:v>
                </c:pt>
                <c:pt idx="106">
                  <c:v>0</c:v>
                </c:pt>
                <c:pt idx="107">
                  <c:v>1</c:v>
                </c:pt>
                <c:pt idx="108">
                  <c:v>1</c:v>
                </c:pt>
                <c:pt idx="109">
                  <c:v>5</c:v>
                </c:pt>
                <c:pt idx="110">
                  <c:v>2</c:v>
                </c:pt>
                <c:pt idx="111">
                  <c:v>7</c:v>
                </c:pt>
                <c:pt idx="112">
                  <c:v>3</c:v>
                </c:pt>
                <c:pt idx="113">
                  <c:v>2</c:v>
                </c:pt>
                <c:pt idx="114">
                  <c:v>0</c:v>
                </c:pt>
                <c:pt idx="115">
                  <c:v>0</c:v>
                </c:pt>
                <c:pt idx="116">
                  <c:v>3</c:v>
                </c:pt>
                <c:pt idx="117">
                  <c:v>5</c:v>
                </c:pt>
                <c:pt idx="118">
                  <c:v>2</c:v>
                </c:pt>
                <c:pt idx="119">
                  <c:v>1</c:v>
                </c:pt>
                <c:pt idx="120">
                  <c:v>2</c:v>
                </c:pt>
                <c:pt idx="121">
                  <c:v>1</c:v>
                </c:pt>
                <c:pt idx="122">
                  <c:v>0</c:v>
                </c:pt>
                <c:pt idx="123">
                  <c:v>2</c:v>
                </c:pt>
                <c:pt idx="124">
                  <c:v>3</c:v>
                </c:pt>
                <c:pt idx="125">
                  <c:v>1</c:v>
                </c:pt>
                <c:pt idx="126">
                  <c:v>3</c:v>
                </c:pt>
                <c:pt idx="127">
                  <c:v>6</c:v>
                </c:pt>
                <c:pt idx="128">
                  <c:v>2</c:v>
                </c:pt>
                <c:pt idx="129">
                  <c:v>1</c:v>
                </c:pt>
                <c:pt idx="130">
                  <c:v>12</c:v>
                </c:pt>
                <c:pt idx="131">
                  <c:v>7</c:v>
                </c:pt>
                <c:pt idx="132">
                  <c:v>9</c:v>
                </c:pt>
                <c:pt idx="133">
                  <c:v>7</c:v>
                </c:pt>
                <c:pt idx="134">
                  <c:v>10</c:v>
                </c:pt>
                <c:pt idx="135">
                  <c:v>0</c:v>
                </c:pt>
                <c:pt idx="136">
                  <c:v>3</c:v>
                </c:pt>
                <c:pt idx="137">
                  <c:v>18</c:v>
                </c:pt>
                <c:pt idx="138">
                  <c:v>5</c:v>
                </c:pt>
                <c:pt idx="139">
                  <c:v>16</c:v>
                </c:pt>
                <c:pt idx="140">
                  <c:v>3</c:v>
                </c:pt>
                <c:pt idx="141">
                  <c:v>8</c:v>
                </c:pt>
                <c:pt idx="142">
                  <c:v>5</c:v>
                </c:pt>
                <c:pt idx="143">
                  <c:v>4</c:v>
                </c:pt>
                <c:pt idx="144">
                  <c:v>40</c:v>
                </c:pt>
                <c:pt idx="145">
                  <c:v>25</c:v>
                </c:pt>
                <c:pt idx="146">
                  <c:v>19</c:v>
                </c:pt>
                <c:pt idx="147">
                  <c:v>24</c:v>
                </c:pt>
                <c:pt idx="148">
                  <c:v>27</c:v>
                </c:pt>
                <c:pt idx="149">
                  <c:v>13</c:v>
                </c:pt>
                <c:pt idx="150">
                  <c:v>5</c:v>
                </c:pt>
                <c:pt idx="151">
                  <c:v>50</c:v>
                </c:pt>
                <c:pt idx="152">
                  <c:v>25</c:v>
                </c:pt>
                <c:pt idx="153">
                  <c:v>28</c:v>
                </c:pt>
                <c:pt idx="154">
                  <c:v>34</c:v>
                </c:pt>
                <c:pt idx="155">
                  <c:v>34</c:v>
                </c:pt>
                <c:pt idx="156">
                  <c:v>19</c:v>
                </c:pt>
                <c:pt idx="157">
                  <c:v>14</c:v>
                </c:pt>
                <c:pt idx="158">
                  <c:v>54</c:v>
                </c:pt>
                <c:pt idx="159">
                  <c:v>32</c:v>
                </c:pt>
                <c:pt idx="160" formatCode="General">
                  <c:v>12</c:v>
                </c:pt>
                <c:pt idx="161" formatCode="General">
                  <c:v>38</c:v>
                </c:pt>
                <c:pt idx="162" formatCode="General">
                  <c:v>49</c:v>
                </c:pt>
                <c:pt idx="163" formatCode="General">
                  <c:v>11</c:v>
                </c:pt>
                <c:pt idx="164" formatCode="General">
                  <c:v>5</c:v>
                </c:pt>
                <c:pt idx="165" formatCode="General">
                  <c:v>56</c:v>
                </c:pt>
                <c:pt idx="166" formatCode="General">
                  <c:v>48</c:v>
                </c:pt>
                <c:pt idx="167" formatCode="General">
                  <c:v>52</c:v>
                </c:pt>
                <c:pt idx="168" formatCode="General">
                  <c:v>44</c:v>
                </c:pt>
                <c:pt idx="169" formatCode="General">
                  <c:v>49</c:v>
                </c:pt>
                <c:pt idx="170" formatCode="General">
                  <c:v>22</c:v>
                </c:pt>
                <c:pt idx="171" formatCode="General">
                  <c:v>12</c:v>
                </c:pt>
                <c:pt idx="172" formatCode="General">
                  <c:v>37</c:v>
                </c:pt>
                <c:pt idx="173" formatCode="General">
                  <c:v>56</c:v>
                </c:pt>
                <c:pt idx="174" formatCode="General">
                  <c:v>37</c:v>
                </c:pt>
                <c:pt idx="175" formatCode="General">
                  <c:v>42</c:v>
                </c:pt>
                <c:pt idx="176" formatCode="General">
                  <c:v>30</c:v>
                </c:pt>
                <c:pt idx="177" formatCode="General">
                  <c:v>28</c:v>
                </c:pt>
                <c:pt idx="178" formatCode="General">
                  <c:v>9</c:v>
                </c:pt>
                <c:pt idx="179" formatCode="General">
                  <c:v>43</c:v>
                </c:pt>
                <c:pt idx="180" formatCode="General">
                  <c:v>41</c:v>
                </c:pt>
                <c:pt idx="181" formatCode="General">
                  <c:v>23</c:v>
                </c:pt>
                <c:pt idx="182" formatCode="General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32B-4678-9FFD-46841F3CB3B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-27"/>
        <c:axId val="529925759"/>
        <c:axId val="533925071"/>
      </c:barChart>
      <c:dateAx>
        <c:axId val="529925759"/>
        <c:scaling>
          <c:orientation val="minMax"/>
        </c:scaling>
        <c:delete val="0"/>
        <c:axPos val="b"/>
        <c:numFmt formatCode="dd/mm/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360000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533925071"/>
        <c:crosses val="autoZero"/>
        <c:auto val="1"/>
        <c:lblOffset val="100"/>
        <c:baseTimeUnit val="days"/>
        <c:majorUnit val="7"/>
        <c:majorTimeUnit val="days"/>
      </c:dateAx>
      <c:valAx>
        <c:axId val="533925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#\ ##0_ ;\-#\ ##0\ 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529925759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19856463840257E-2"/>
          <c:y val="1.7338673528478215E-2"/>
          <c:w val="0.80334957098880577"/>
          <c:h val="0.7587762916834988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rgbClr val="00B0F0"/>
              </a:solidFill>
              <a:prstDash val="sysDash"/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List1!$O$2:$AC$2</c:f>
              <c:numCache>
                <c:formatCode>General</c:formatCode>
                <c:ptCount val="15"/>
                <c:pt idx="0">
                  <c:v>0.32496540000000002</c:v>
                </c:pt>
                <c:pt idx="1">
                  <c:v>0.83562550000000002</c:v>
                </c:pt>
                <c:pt idx="2">
                  <c:v>1.3927091</c:v>
                </c:pt>
                <c:pt idx="3">
                  <c:v>2.9246892</c:v>
                </c:pt>
                <c:pt idx="4">
                  <c:v>12.255840600000001</c:v>
                </c:pt>
                <c:pt idx="5">
                  <c:v>57.518888599999997</c:v>
                </c:pt>
                <c:pt idx="6">
                  <c:v>120.330072</c:v>
                </c:pt>
                <c:pt idx="7">
                  <c:v>172.13885310000001</c:v>
                </c:pt>
                <c:pt idx="8">
                  <c:v>276.45276969999998</c:v>
                </c:pt>
                <c:pt idx="9">
                  <c:v>245.6738971</c:v>
                </c:pt>
                <c:pt idx="10">
                  <c:v>180.3558371</c:v>
                </c:pt>
                <c:pt idx="11">
                  <c:v>114.0628808</c:v>
                </c:pt>
                <c:pt idx="12">
                  <c:v>78.409526099999994</c:v>
                </c:pt>
                <c:pt idx="13">
                  <c:v>60.025765100000001</c:v>
                </c:pt>
                <c:pt idx="14">
                  <c:v>65.318059899999994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609-4D55-AD38-109C0C8C5BC2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List1!$O$3:$AC$3</c:f>
              <c:numCache>
                <c:formatCode>General</c:formatCode>
                <c:ptCount val="15"/>
                <c:pt idx="0">
                  <c:v>0.69635449999999999</c:v>
                </c:pt>
                <c:pt idx="1">
                  <c:v>0.69635449999999999</c:v>
                </c:pt>
                <c:pt idx="2">
                  <c:v>0.27854180000000001</c:v>
                </c:pt>
                <c:pt idx="3">
                  <c:v>1.3927091</c:v>
                </c:pt>
                <c:pt idx="4">
                  <c:v>2.9246892</c:v>
                </c:pt>
                <c:pt idx="5">
                  <c:v>1.8105218999999999</c:v>
                </c:pt>
                <c:pt idx="6">
                  <c:v>2.2283346000000002</c:v>
                </c:pt>
                <c:pt idx="7">
                  <c:v>6.6850040000000002</c:v>
                </c:pt>
                <c:pt idx="8">
                  <c:v>7.3813585000000002</c:v>
                </c:pt>
                <c:pt idx="9">
                  <c:v>20.055012000000001</c:v>
                </c:pt>
                <c:pt idx="10">
                  <c:v>26.322203200000001</c:v>
                </c:pt>
                <c:pt idx="11">
                  <c:v>31.196685299999999</c:v>
                </c:pt>
                <c:pt idx="12">
                  <c:v>36.349709199999999</c:v>
                </c:pt>
                <c:pt idx="13">
                  <c:v>33.564290900000003</c:v>
                </c:pt>
                <c:pt idx="14">
                  <c:v>27.854183299999999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609-4D55-AD38-109C0C8C5B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445264"/>
        <c:axId val="494149648"/>
      </c:lineChart>
      <c:catAx>
        <c:axId val="4884452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94149648"/>
        <c:crosses val="autoZero"/>
        <c:auto val="1"/>
        <c:lblAlgn val="ctr"/>
        <c:lblOffset val="100"/>
        <c:tickLblSkip val="1"/>
        <c:noMultiLvlLbl val="0"/>
      </c:catAx>
      <c:valAx>
        <c:axId val="49414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88445264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809610965008587"/>
          <c:y val="0.27545860500728103"/>
          <c:w val="0.14190389034991419"/>
          <c:h val="0.494479108247798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1"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05486733009034"/>
          <c:y val="6.7225186576531884E-2"/>
          <c:w val="0.60212445764572553"/>
          <c:h val="0.905481175888835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Sheet1!$A$2:$A$16</c:f>
              <c:strCache>
                <c:ptCount val="15"/>
                <c:pt idx="0">
                  <c:v>Plzeňský kraj</c:v>
                </c:pt>
                <c:pt idx="1">
                  <c:v>Královéhradecký kraj</c:v>
                </c:pt>
                <c:pt idx="2">
                  <c:v>Liberecký kraj</c:v>
                </c:pt>
                <c:pt idx="3">
                  <c:v>Kraj Vysočina</c:v>
                </c:pt>
                <c:pt idx="4">
                  <c:v>Středočeský kraj</c:v>
                </c:pt>
                <c:pt idx="5">
                  <c:v>Ústecký kraj</c:v>
                </c:pt>
                <c:pt idx="6">
                  <c:v>Jihočeský kraj</c:v>
                </c:pt>
                <c:pt idx="7">
                  <c:v>Hlavní město Praha</c:v>
                </c:pt>
                <c:pt idx="8">
                  <c:v>Pardubický kraj</c:v>
                </c:pt>
                <c:pt idx="9">
                  <c:v>ČR</c:v>
                </c:pt>
                <c:pt idx="10">
                  <c:v>Olomoucký kraj</c:v>
                </c:pt>
                <c:pt idx="11">
                  <c:v>Jihomoravský kraj</c:v>
                </c:pt>
                <c:pt idx="12">
                  <c:v>Zlínský kraj</c:v>
                </c:pt>
                <c:pt idx="13">
                  <c:v>Karlovarský kraj</c:v>
                </c:pt>
                <c:pt idx="14">
                  <c:v>Moravskoslezský kraj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93.466520000000003</c:v>
                </c:pt>
                <c:pt idx="1">
                  <c:v>90.090999999999994</c:v>
                </c:pt>
                <c:pt idx="2">
                  <c:v>89.842519999999993</c:v>
                </c:pt>
                <c:pt idx="3">
                  <c:v>89.795919999999995</c:v>
                </c:pt>
                <c:pt idx="4">
                  <c:v>89.78622</c:v>
                </c:pt>
                <c:pt idx="5">
                  <c:v>89.21002</c:v>
                </c:pt>
                <c:pt idx="6">
                  <c:v>89.143140000000002</c:v>
                </c:pt>
                <c:pt idx="7">
                  <c:v>88.87115</c:v>
                </c:pt>
                <c:pt idx="8">
                  <c:v>88.823089999999993</c:v>
                </c:pt>
                <c:pt idx="9">
                  <c:v>87.72063</c:v>
                </c:pt>
                <c:pt idx="10">
                  <c:v>87.242800000000003</c:v>
                </c:pt>
                <c:pt idx="11">
                  <c:v>84.705879999999993</c:v>
                </c:pt>
                <c:pt idx="12">
                  <c:v>84.665369999999996</c:v>
                </c:pt>
                <c:pt idx="13">
                  <c:v>84.39716</c:v>
                </c:pt>
                <c:pt idx="14">
                  <c:v>83.677109999999999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8-498E-AF17-8F5778D62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83764288"/>
        <c:axId val="50879584"/>
      </c:barChart>
      <c:catAx>
        <c:axId val="383764288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noMultiLvlLbl val="0"/>
      </c:catAx>
      <c:valAx>
        <c:axId val="50879584"/>
        <c:scaling>
          <c:orientation val="minMax"/>
          <c:min val="0"/>
        </c:scaling>
        <c:delete val="0"/>
        <c:axPos val="t"/>
        <c:numFmt formatCode="#,##0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105486733009034"/>
          <c:y val="6.7225186576531884E-2"/>
          <c:w val="0.60212445764572553"/>
          <c:h val="0.90548117588883581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Sheet1!$A$2:$A$16</c:f>
              <c:strCache>
                <c:ptCount val="15"/>
                <c:pt idx="0">
                  <c:v>Ústecký kraj</c:v>
                </c:pt>
                <c:pt idx="1">
                  <c:v>Plzeňský kraj</c:v>
                </c:pt>
                <c:pt idx="2">
                  <c:v>Středočeský kraj</c:v>
                </c:pt>
                <c:pt idx="3">
                  <c:v>Kraj Vysočina</c:v>
                </c:pt>
                <c:pt idx="4">
                  <c:v>Hlavní město Praha</c:v>
                </c:pt>
                <c:pt idx="5">
                  <c:v>Královéhradecký kraj</c:v>
                </c:pt>
                <c:pt idx="6">
                  <c:v>Karlovarský kraj</c:v>
                </c:pt>
                <c:pt idx="7">
                  <c:v>Jihočeský kraj</c:v>
                </c:pt>
                <c:pt idx="8">
                  <c:v>ČR</c:v>
                </c:pt>
                <c:pt idx="9">
                  <c:v>Liberecký kraj</c:v>
                </c:pt>
                <c:pt idx="10">
                  <c:v>Jihomoravský kraj</c:v>
                </c:pt>
                <c:pt idx="11">
                  <c:v>Pardubický kraj</c:v>
                </c:pt>
                <c:pt idx="12">
                  <c:v>Moravskoslezský kraj</c:v>
                </c:pt>
                <c:pt idx="13">
                  <c:v>Zlínský kraj</c:v>
                </c:pt>
                <c:pt idx="14">
                  <c:v>Olomoucký kraj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87.640199999999993</c:v>
                </c:pt>
                <c:pt idx="1">
                  <c:v>87.475539999999995</c:v>
                </c:pt>
                <c:pt idx="2">
                  <c:v>86.639240000000001</c:v>
                </c:pt>
                <c:pt idx="3">
                  <c:v>86.464709999999997</c:v>
                </c:pt>
                <c:pt idx="4">
                  <c:v>85.679630000000003</c:v>
                </c:pt>
                <c:pt idx="5">
                  <c:v>85.527659999999997</c:v>
                </c:pt>
                <c:pt idx="6">
                  <c:v>84.272790000000001</c:v>
                </c:pt>
                <c:pt idx="7">
                  <c:v>83.695939999999993</c:v>
                </c:pt>
                <c:pt idx="8">
                  <c:v>83.115520000000004</c:v>
                </c:pt>
                <c:pt idx="9">
                  <c:v>82.563919999999996</c:v>
                </c:pt>
                <c:pt idx="10">
                  <c:v>82.138750000000002</c:v>
                </c:pt>
                <c:pt idx="11">
                  <c:v>80.021600000000007</c:v>
                </c:pt>
                <c:pt idx="12">
                  <c:v>78.054000000000002</c:v>
                </c:pt>
                <c:pt idx="13">
                  <c:v>77.73563</c:v>
                </c:pt>
                <c:pt idx="14">
                  <c:v>76.394949999999994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40-47DE-ACA1-8E4053576F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83764288"/>
        <c:axId val="50879584"/>
      </c:barChart>
      <c:catAx>
        <c:axId val="383764288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879584"/>
        <c:crosses val="autoZero"/>
        <c:auto val="1"/>
        <c:lblAlgn val="ctr"/>
        <c:lblOffset val="100"/>
        <c:noMultiLvlLbl val="0"/>
      </c:catAx>
      <c:valAx>
        <c:axId val="50879584"/>
        <c:scaling>
          <c:orientation val="minMax"/>
          <c:max val="100"/>
        </c:scaling>
        <c:delete val="0"/>
        <c:axPos val="t"/>
        <c:numFmt formatCode="#,##0" sourceLinked="0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8376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1120061166082842"/>
          <c:y val="8.253495960011889E-2"/>
          <c:w val="0.45963458745004687"/>
          <c:h val="0.8976966409332740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ostatní ZP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List1!$A$2:$A$37</c:f>
              <c:strCache>
                <c:ptCount val="36"/>
                <c:pt idx="0">
                  <c:v>§ 42 Sanitář</c:v>
                </c:pt>
                <c:pt idx="1">
                  <c:v>§ 24 Fyzioterapeut</c:v>
                </c:pt>
                <c:pt idx="2">
                  <c:v>farmaceut</c:v>
                </c:pt>
                <c:pt idx="3">
                  <c:v>§ 9 Zdravotní laborant</c:v>
                </c:pt>
                <c:pt idx="4">
                  <c:v>§ 19 Farmaceutický asistent</c:v>
                </c:pt>
                <c:pt idx="5">
                  <c:v>§ 36 Ošetřovatel</c:v>
                </c:pt>
                <c:pt idx="6">
                  <c:v>§ 18 Zdravotnický záchranář</c:v>
                </c:pt>
                <c:pt idx="7">
                  <c:v>§ 39 Zubní instrumentářka</c:v>
                </c:pt>
                <c:pt idx="8">
                  <c:v>§ 8 Radiologický asistent</c:v>
                </c:pt>
                <c:pt idx="9">
                  <c:v>§ 26 Odborný pracovník v laboratorních metodách a v přípravě léčivých přípravků</c:v>
                </c:pt>
                <c:pt idx="10">
                  <c:v>§ 16 Zubní technik</c:v>
                </c:pt>
                <c:pt idx="11">
                  <c:v>§ 40 Řidič zdravotnické dopravní služby</c:v>
                </c:pt>
                <c:pt idx="12">
                  <c:v>§ 35 Řidič vozidla zdravotnické záchranné služby</c:v>
                </c:pt>
                <c:pt idx="13">
                  <c:v>§ 17 Dentální hygienistka</c:v>
                </c:pt>
                <c:pt idx="14">
                  <c:v>§ 22 Psycholog ve zdravotnictví</c:v>
                </c:pt>
                <c:pt idx="15">
                  <c:v>§ 37 Masér ve zdravotnictví, nevidomý a slabozraký masér ve zdravotnictví</c:v>
                </c:pt>
                <c:pt idx="16">
                  <c:v>§ 15 Nutriční terapeut</c:v>
                </c:pt>
                <c:pt idx="17">
                  <c:v>§ 11 Optometrista</c:v>
                </c:pt>
                <c:pt idx="18">
                  <c:v>§ 10 Zdravotně-sociální pracovník</c:v>
                </c:pt>
                <c:pt idx="19">
                  <c:v>§ 7 Ergoterapeut</c:v>
                </c:pt>
                <c:pt idx="20">
                  <c:v>§ 23 Logoped ve zdravotnictví</c:v>
                </c:pt>
                <c:pt idx="21">
                  <c:v>§ 30 Laboratorní asistent</c:v>
                </c:pt>
                <c:pt idx="22">
                  <c:v>§ 27 Biomedicínský inženýr</c:v>
                </c:pt>
                <c:pt idx="23">
                  <c:v>§ 33 Asistent zubního technika</c:v>
                </c:pt>
                <c:pt idx="24">
                  <c:v>§ 21a Adiktolog</c:v>
                </c:pt>
                <c:pt idx="25">
                  <c:v>§ 28 Odborný pracovník v ochraně a podpoře veřejného zdraví</c:v>
                </c:pt>
                <c:pt idx="26">
                  <c:v>§ 13 Asistent ochrany a podpory veřejného zdraví</c:v>
                </c:pt>
                <c:pt idx="27">
                  <c:v>§ 14 Ortotik-protetik</c:v>
                </c:pt>
                <c:pt idx="28">
                  <c:v>§ 20 Biomedicínský technik</c:v>
                </c:pt>
                <c:pt idx="29">
                  <c:v>§ 25 Radiologický fyzik</c:v>
                </c:pt>
                <c:pt idx="30">
                  <c:v>§ 12 Ortoptista</c:v>
                </c:pt>
                <c:pt idx="31">
                  <c:v>§ 31 Ortoticko-protetický technik</c:v>
                </c:pt>
                <c:pt idx="32">
                  <c:v>§ 32 Nutriční asistent</c:v>
                </c:pt>
                <c:pt idx="33">
                  <c:v>§ 41 Autoptický laborant</c:v>
                </c:pt>
                <c:pt idx="34">
                  <c:v>§ 21 Radiologický technik</c:v>
                </c:pt>
                <c:pt idx="35">
                  <c:v>§ 23a Zrakový terapeut</c:v>
                </c:pt>
              </c:strCache>
            </c:strRef>
          </c:cat>
          <c:val>
            <c:numRef>
              <c:f>List1!$B$2:$B$37</c:f>
              <c:numCache>
                <c:formatCode>General</c:formatCode>
                <c:ptCount val="36"/>
                <c:pt idx="0">
                  <c:v>3357</c:v>
                </c:pt>
                <c:pt idx="1">
                  <c:v>1514</c:v>
                </c:pt>
                <c:pt idx="2">
                  <c:v>1273</c:v>
                </c:pt>
                <c:pt idx="3">
                  <c:v>1102</c:v>
                </c:pt>
                <c:pt idx="4">
                  <c:v>1038</c:v>
                </c:pt>
                <c:pt idx="5">
                  <c:v>773</c:v>
                </c:pt>
                <c:pt idx="6">
                  <c:v>577</c:v>
                </c:pt>
                <c:pt idx="7">
                  <c:v>566</c:v>
                </c:pt>
                <c:pt idx="8">
                  <c:v>464</c:v>
                </c:pt>
                <c:pt idx="9">
                  <c:v>420</c:v>
                </c:pt>
                <c:pt idx="10">
                  <c:v>406</c:v>
                </c:pt>
                <c:pt idx="11">
                  <c:v>330</c:v>
                </c:pt>
                <c:pt idx="12">
                  <c:v>249</c:v>
                </c:pt>
                <c:pt idx="13">
                  <c:v>202</c:v>
                </c:pt>
                <c:pt idx="14">
                  <c:v>193</c:v>
                </c:pt>
                <c:pt idx="15">
                  <c:v>174</c:v>
                </c:pt>
                <c:pt idx="16">
                  <c:v>140</c:v>
                </c:pt>
                <c:pt idx="17">
                  <c:v>133</c:v>
                </c:pt>
                <c:pt idx="18">
                  <c:v>122</c:v>
                </c:pt>
                <c:pt idx="19">
                  <c:v>121</c:v>
                </c:pt>
                <c:pt idx="20">
                  <c:v>112</c:v>
                </c:pt>
                <c:pt idx="21">
                  <c:v>103</c:v>
                </c:pt>
                <c:pt idx="22">
                  <c:v>57</c:v>
                </c:pt>
                <c:pt idx="23">
                  <c:v>40</c:v>
                </c:pt>
                <c:pt idx="24">
                  <c:v>31</c:v>
                </c:pt>
                <c:pt idx="25">
                  <c:v>27</c:v>
                </c:pt>
                <c:pt idx="26">
                  <c:v>19</c:v>
                </c:pt>
                <c:pt idx="27">
                  <c:v>17</c:v>
                </c:pt>
                <c:pt idx="28">
                  <c:v>14</c:v>
                </c:pt>
                <c:pt idx="29">
                  <c:v>14</c:v>
                </c:pt>
                <c:pt idx="30">
                  <c:v>8</c:v>
                </c:pt>
                <c:pt idx="31">
                  <c:v>8</c:v>
                </c:pt>
                <c:pt idx="32">
                  <c:v>7</c:v>
                </c:pt>
                <c:pt idx="33">
                  <c:v>3</c:v>
                </c:pt>
                <c:pt idx="34">
                  <c:v>2</c:v>
                </c:pt>
                <c:pt idx="3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DC-4FEF-9A9E-83836E26FF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320460415"/>
        <c:axId val="315793487"/>
      </c:barChart>
      <c:catAx>
        <c:axId val="32046041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15793487"/>
        <c:crosses val="autoZero"/>
        <c:auto val="1"/>
        <c:lblAlgn val="ctr"/>
        <c:lblOffset val="100"/>
        <c:tickLblSkip val="1"/>
        <c:noMultiLvlLbl val="0"/>
      </c:catAx>
      <c:valAx>
        <c:axId val="31579348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20460415"/>
        <c:crosses val="autoZero"/>
        <c:crossBetween val="between"/>
        <c:majorUnit val="2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51120061166082842"/>
          <c:y val="8.253495960011889E-2"/>
          <c:w val="0.45963458745004687"/>
          <c:h val="0.8976966409332740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ostatní ZP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List1!$A$2:$A$37</c:f>
              <c:strCache>
                <c:ptCount val="36"/>
                <c:pt idx="0">
                  <c:v>§ 42 Sanitář</c:v>
                </c:pt>
                <c:pt idx="1">
                  <c:v>§ 24 Fyzioterapeut</c:v>
                </c:pt>
                <c:pt idx="2">
                  <c:v>farmaceut</c:v>
                </c:pt>
                <c:pt idx="3">
                  <c:v>§ 9 Zdravotní laborant</c:v>
                </c:pt>
                <c:pt idx="4">
                  <c:v>§ 19 Farmaceutický asistent</c:v>
                </c:pt>
                <c:pt idx="5">
                  <c:v>§ 36 Ošetřovatel</c:v>
                </c:pt>
                <c:pt idx="6">
                  <c:v>§ 39 Zubní instrumentářka</c:v>
                </c:pt>
                <c:pt idx="7">
                  <c:v>§ 18 Zdravotnický záchranář</c:v>
                </c:pt>
                <c:pt idx="8">
                  <c:v>§ 26 Odborný pracovník v laboratorních metodách a v přípravě léčivých přípravků</c:v>
                </c:pt>
                <c:pt idx="9">
                  <c:v>§ 8 Radiologický asistent</c:v>
                </c:pt>
                <c:pt idx="10">
                  <c:v>§ 16 Zubní technik</c:v>
                </c:pt>
                <c:pt idx="11">
                  <c:v>§ 40 Řidič zdravotnické dopravní služby</c:v>
                </c:pt>
                <c:pt idx="12">
                  <c:v>§ 22 Psycholog ve zdravotnictví</c:v>
                </c:pt>
                <c:pt idx="13">
                  <c:v>§ 17 Dentální hygienistka</c:v>
                </c:pt>
                <c:pt idx="14">
                  <c:v>§ 35 Řidič vozidla zdravotnické záchranné služby</c:v>
                </c:pt>
                <c:pt idx="15">
                  <c:v>§ 37 Masér ve zdravotnictví, nevidomý a slabozraký masér ve zdravotnictví</c:v>
                </c:pt>
                <c:pt idx="16">
                  <c:v>§ 15 Nutriční terapeut</c:v>
                </c:pt>
                <c:pt idx="17">
                  <c:v>§ 23 Logoped ve zdravotnictví</c:v>
                </c:pt>
                <c:pt idx="18">
                  <c:v>§ 11 Optometrista</c:v>
                </c:pt>
                <c:pt idx="19">
                  <c:v>§ 7 Ergoterapeut</c:v>
                </c:pt>
                <c:pt idx="20">
                  <c:v>§ 10 Zdravotně-sociální pracovník</c:v>
                </c:pt>
                <c:pt idx="21">
                  <c:v>§ 30 Laboratorní asistent</c:v>
                </c:pt>
                <c:pt idx="22">
                  <c:v>§ 27 Biomedicínský inženýr</c:v>
                </c:pt>
                <c:pt idx="23">
                  <c:v>§ 33 Asistent zubního technika</c:v>
                </c:pt>
                <c:pt idx="24">
                  <c:v>§ 21a Adiktolog</c:v>
                </c:pt>
                <c:pt idx="25">
                  <c:v>§ 25 Radiologický fyzik</c:v>
                </c:pt>
                <c:pt idx="26">
                  <c:v>§ 28 Odborný pracovník v ochraně a podpoře veřejného zdraví</c:v>
                </c:pt>
                <c:pt idx="27">
                  <c:v>§ 13 Asistent ochrany a podpory veřejného zdraví</c:v>
                </c:pt>
                <c:pt idx="28">
                  <c:v>§ 20 Biomedicínský technik</c:v>
                </c:pt>
                <c:pt idx="29">
                  <c:v>§ 14 Ortotik-protetik</c:v>
                </c:pt>
                <c:pt idx="30">
                  <c:v>§ 12 Ortoptista</c:v>
                </c:pt>
                <c:pt idx="31">
                  <c:v>§ 32 Nutriční asistent</c:v>
                </c:pt>
                <c:pt idx="32">
                  <c:v>§ 41 Autoptický laborant</c:v>
                </c:pt>
                <c:pt idx="33">
                  <c:v>§ 21 Radiologický technik</c:v>
                </c:pt>
                <c:pt idx="34">
                  <c:v>§ 23a Zrakový terapeut</c:v>
                </c:pt>
                <c:pt idx="35">
                  <c:v>§ 31 Ortoticko-protetický technik</c:v>
                </c:pt>
              </c:strCache>
            </c:strRef>
          </c:cat>
          <c:val>
            <c:numRef>
              <c:f>List1!$B$2:$B$37</c:f>
              <c:numCache>
                <c:formatCode>General</c:formatCode>
                <c:ptCount val="36"/>
                <c:pt idx="0">
                  <c:v>1014</c:v>
                </c:pt>
                <c:pt idx="1">
                  <c:v>588</c:v>
                </c:pt>
                <c:pt idx="2">
                  <c:v>506</c:v>
                </c:pt>
                <c:pt idx="3">
                  <c:v>469</c:v>
                </c:pt>
                <c:pt idx="4">
                  <c:v>378</c:v>
                </c:pt>
                <c:pt idx="5">
                  <c:v>238</c:v>
                </c:pt>
                <c:pt idx="6">
                  <c:v>217</c:v>
                </c:pt>
                <c:pt idx="7">
                  <c:v>203</c:v>
                </c:pt>
                <c:pt idx="8">
                  <c:v>192</c:v>
                </c:pt>
                <c:pt idx="9">
                  <c:v>171</c:v>
                </c:pt>
                <c:pt idx="10">
                  <c:v>145</c:v>
                </c:pt>
                <c:pt idx="11">
                  <c:v>108</c:v>
                </c:pt>
                <c:pt idx="12">
                  <c:v>83</c:v>
                </c:pt>
                <c:pt idx="13">
                  <c:v>73</c:v>
                </c:pt>
                <c:pt idx="14">
                  <c:v>70</c:v>
                </c:pt>
                <c:pt idx="15">
                  <c:v>60</c:v>
                </c:pt>
                <c:pt idx="16">
                  <c:v>59</c:v>
                </c:pt>
                <c:pt idx="17">
                  <c:v>58</c:v>
                </c:pt>
                <c:pt idx="18">
                  <c:v>51</c:v>
                </c:pt>
                <c:pt idx="19">
                  <c:v>49</c:v>
                </c:pt>
                <c:pt idx="20">
                  <c:v>42</c:v>
                </c:pt>
                <c:pt idx="21">
                  <c:v>37</c:v>
                </c:pt>
                <c:pt idx="22">
                  <c:v>22</c:v>
                </c:pt>
                <c:pt idx="23">
                  <c:v>16</c:v>
                </c:pt>
                <c:pt idx="24">
                  <c:v>14</c:v>
                </c:pt>
                <c:pt idx="25">
                  <c:v>8</c:v>
                </c:pt>
                <c:pt idx="26">
                  <c:v>8</c:v>
                </c:pt>
                <c:pt idx="27">
                  <c:v>7</c:v>
                </c:pt>
                <c:pt idx="28">
                  <c:v>6</c:v>
                </c:pt>
                <c:pt idx="29">
                  <c:v>5</c:v>
                </c:pt>
                <c:pt idx="30">
                  <c:v>4</c:v>
                </c:pt>
                <c:pt idx="31">
                  <c:v>2</c:v>
                </c:pt>
                <c:pt idx="32">
                  <c:v>2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DC-4FEF-9A9E-83836E26FF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320460415"/>
        <c:axId val="315793487"/>
      </c:barChart>
      <c:catAx>
        <c:axId val="320460415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15793487"/>
        <c:crosses val="autoZero"/>
        <c:auto val="1"/>
        <c:lblAlgn val="ctr"/>
        <c:lblOffset val="100"/>
        <c:tickLblSkip val="1"/>
        <c:noMultiLvlLbl val="0"/>
      </c:catAx>
      <c:valAx>
        <c:axId val="315793487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320460415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2895491925027349E-2"/>
          <c:y val="2.8733097084892491E-2"/>
          <c:w val="0.69322079746689458"/>
          <c:h val="0.83918438300516462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Lékaři</c:v>
                </c:pt>
              </c:strCache>
            </c:strRef>
          </c:tx>
          <c:spPr>
            <a:ln w="6350" cap="rnd">
              <a:solidFill>
                <a:srgbClr val="4472C4"/>
              </a:solidFill>
              <a:prstDash val="solid"/>
              <a:round/>
            </a:ln>
            <a:effectLst/>
          </c:spPr>
          <c:marker>
            <c:symbol val="none"/>
          </c:marker>
          <c:dLbls>
            <c:dLbl>
              <c:idx val="182"/>
              <c:layout>
                <c:manualLayout>
                  <c:x val="-1.3019527064393282E-16"/>
                  <c:y val="2.564406152739097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 algn="l">
                    <a:defRPr sz="1200" b="1" i="0" u="none" strike="noStrike" kern="1200" baseline="0">
                      <a:solidFill>
                        <a:srgbClr val="4472C4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defRPr>
                  </a:pPr>
                  <a:endParaRPr lang="cs-CZ"/>
                </a:p>
              </c:txPr>
              <c:dLblPos val="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601304996662368"/>
                      <c:h val="4.1147062359859425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CC25-463F-AAD4-4AD72ABB96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 w="25400" cap="rnd">
                <a:solidFill>
                  <a:srgbClr val="4472C4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strRef>
              <c:f>List1!$B$1:$GB$1</c:f>
              <c:strCache>
                <c:ptCount val="183"/>
                <c:pt idx="0">
                  <c:v>10.06.21</c:v>
                </c:pt>
                <c:pt idx="1">
                  <c:v>11.06.21</c:v>
                </c:pt>
                <c:pt idx="2">
                  <c:v>12.06.21</c:v>
                </c:pt>
                <c:pt idx="3">
                  <c:v>13.06.21</c:v>
                </c:pt>
                <c:pt idx="4">
                  <c:v>14.06.21</c:v>
                </c:pt>
                <c:pt idx="5">
                  <c:v>15.06.21</c:v>
                </c:pt>
                <c:pt idx="6">
                  <c:v>16.06.21</c:v>
                </c:pt>
                <c:pt idx="7">
                  <c:v>17.06.21</c:v>
                </c:pt>
                <c:pt idx="8">
                  <c:v>18.06.21</c:v>
                </c:pt>
                <c:pt idx="9">
                  <c:v>19.06.21</c:v>
                </c:pt>
                <c:pt idx="10">
                  <c:v>20.06.21</c:v>
                </c:pt>
                <c:pt idx="11">
                  <c:v>21.06.21</c:v>
                </c:pt>
                <c:pt idx="12">
                  <c:v>22.06.21</c:v>
                </c:pt>
                <c:pt idx="13">
                  <c:v>23.06.21</c:v>
                </c:pt>
                <c:pt idx="14">
                  <c:v>24.06.21</c:v>
                </c:pt>
                <c:pt idx="15">
                  <c:v>25.06.21</c:v>
                </c:pt>
                <c:pt idx="16">
                  <c:v>26.06.21</c:v>
                </c:pt>
                <c:pt idx="17">
                  <c:v>27.06.21</c:v>
                </c:pt>
                <c:pt idx="18">
                  <c:v>28.06.21</c:v>
                </c:pt>
                <c:pt idx="19">
                  <c:v>29.06.21</c:v>
                </c:pt>
                <c:pt idx="20">
                  <c:v>30.06.21</c:v>
                </c:pt>
                <c:pt idx="21">
                  <c:v>01.07.21</c:v>
                </c:pt>
                <c:pt idx="22">
                  <c:v>02.07.21</c:v>
                </c:pt>
                <c:pt idx="23">
                  <c:v>03.07.21</c:v>
                </c:pt>
                <c:pt idx="24">
                  <c:v>04.07.21</c:v>
                </c:pt>
                <c:pt idx="25">
                  <c:v>05.07.21</c:v>
                </c:pt>
                <c:pt idx="26">
                  <c:v>06.07.21</c:v>
                </c:pt>
                <c:pt idx="27">
                  <c:v>07.07.21</c:v>
                </c:pt>
                <c:pt idx="28">
                  <c:v>08.07.21</c:v>
                </c:pt>
                <c:pt idx="29">
                  <c:v>09.07.21</c:v>
                </c:pt>
                <c:pt idx="30">
                  <c:v>10.07.21</c:v>
                </c:pt>
                <c:pt idx="31">
                  <c:v>11.07.21</c:v>
                </c:pt>
                <c:pt idx="32">
                  <c:v>12.07.21</c:v>
                </c:pt>
                <c:pt idx="33">
                  <c:v>13.07.21</c:v>
                </c:pt>
                <c:pt idx="34">
                  <c:v>14.07.21</c:v>
                </c:pt>
                <c:pt idx="35">
                  <c:v>15.07.21</c:v>
                </c:pt>
                <c:pt idx="36">
                  <c:v>16.07.21</c:v>
                </c:pt>
                <c:pt idx="37">
                  <c:v>17.07.21</c:v>
                </c:pt>
                <c:pt idx="38">
                  <c:v>18.07.21</c:v>
                </c:pt>
                <c:pt idx="39">
                  <c:v>19.07.21</c:v>
                </c:pt>
                <c:pt idx="40">
                  <c:v>20.07.21</c:v>
                </c:pt>
                <c:pt idx="41">
                  <c:v>21.07.21</c:v>
                </c:pt>
                <c:pt idx="42">
                  <c:v>22.07.21</c:v>
                </c:pt>
                <c:pt idx="43">
                  <c:v>23.07.21</c:v>
                </c:pt>
                <c:pt idx="44">
                  <c:v>24.07.21</c:v>
                </c:pt>
                <c:pt idx="45">
                  <c:v>25.07.21</c:v>
                </c:pt>
                <c:pt idx="46">
                  <c:v>26.07.21</c:v>
                </c:pt>
                <c:pt idx="47">
                  <c:v>27.07.21</c:v>
                </c:pt>
                <c:pt idx="48">
                  <c:v>28.07.21</c:v>
                </c:pt>
                <c:pt idx="49">
                  <c:v>29.07.21</c:v>
                </c:pt>
                <c:pt idx="50">
                  <c:v>30.07.21</c:v>
                </c:pt>
                <c:pt idx="51">
                  <c:v>31.07.21</c:v>
                </c:pt>
                <c:pt idx="52">
                  <c:v>01.08.21</c:v>
                </c:pt>
                <c:pt idx="53">
                  <c:v>02.08.21</c:v>
                </c:pt>
                <c:pt idx="54">
                  <c:v>03.08.21</c:v>
                </c:pt>
                <c:pt idx="55">
                  <c:v>04.08.21</c:v>
                </c:pt>
                <c:pt idx="56">
                  <c:v>05.08.21</c:v>
                </c:pt>
                <c:pt idx="57">
                  <c:v>06.08.21</c:v>
                </c:pt>
                <c:pt idx="58">
                  <c:v>07.08.21</c:v>
                </c:pt>
                <c:pt idx="59">
                  <c:v>08.08.21</c:v>
                </c:pt>
                <c:pt idx="60">
                  <c:v>09.08.21</c:v>
                </c:pt>
                <c:pt idx="61">
                  <c:v>10.08.21</c:v>
                </c:pt>
                <c:pt idx="62">
                  <c:v>11.08.21</c:v>
                </c:pt>
                <c:pt idx="63">
                  <c:v>12.08.21</c:v>
                </c:pt>
                <c:pt idx="64">
                  <c:v>13.08.21</c:v>
                </c:pt>
                <c:pt idx="65">
                  <c:v>14.08.21</c:v>
                </c:pt>
                <c:pt idx="66">
                  <c:v>15.08.21</c:v>
                </c:pt>
                <c:pt idx="67">
                  <c:v>16.08.21</c:v>
                </c:pt>
                <c:pt idx="68">
                  <c:v>17.08.21</c:v>
                </c:pt>
                <c:pt idx="69">
                  <c:v>18.08.21</c:v>
                </c:pt>
                <c:pt idx="70">
                  <c:v>19.08.21</c:v>
                </c:pt>
                <c:pt idx="71">
                  <c:v>20.08.21</c:v>
                </c:pt>
                <c:pt idx="72">
                  <c:v>21.08.21</c:v>
                </c:pt>
                <c:pt idx="73">
                  <c:v>22.08.21</c:v>
                </c:pt>
                <c:pt idx="74">
                  <c:v>23.08.21</c:v>
                </c:pt>
                <c:pt idx="75">
                  <c:v>24.08.21</c:v>
                </c:pt>
                <c:pt idx="76">
                  <c:v>25.08.21</c:v>
                </c:pt>
                <c:pt idx="77">
                  <c:v>26.08.21</c:v>
                </c:pt>
                <c:pt idx="78">
                  <c:v>27.08.21</c:v>
                </c:pt>
                <c:pt idx="79">
                  <c:v>28.08.21</c:v>
                </c:pt>
                <c:pt idx="80">
                  <c:v>29.08.21</c:v>
                </c:pt>
                <c:pt idx="81">
                  <c:v>30.08.21</c:v>
                </c:pt>
                <c:pt idx="82">
                  <c:v>31.08.21</c:v>
                </c:pt>
                <c:pt idx="83">
                  <c:v>01.09.21</c:v>
                </c:pt>
                <c:pt idx="84">
                  <c:v>02.09.21</c:v>
                </c:pt>
                <c:pt idx="85">
                  <c:v>03.09.21</c:v>
                </c:pt>
                <c:pt idx="86">
                  <c:v>04.09.21</c:v>
                </c:pt>
                <c:pt idx="87">
                  <c:v>05.09.21</c:v>
                </c:pt>
                <c:pt idx="88">
                  <c:v>06.09.21</c:v>
                </c:pt>
                <c:pt idx="89">
                  <c:v>07.09.21</c:v>
                </c:pt>
                <c:pt idx="90">
                  <c:v>08.09.21</c:v>
                </c:pt>
                <c:pt idx="91">
                  <c:v>09.09.21</c:v>
                </c:pt>
                <c:pt idx="92">
                  <c:v>10.09.21</c:v>
                </c:pt>
                <c:pt idx="93">
                  <c:v>11.09.21</c:v>
                </c:pt>
                <c:pt idx="94">
                  <c:v>12.09.21</c:v>
                </c:pt>
                <c:pt idx="95">
                  <c:v>13.09.21</c:v>
                </c:pt>
                <c:pt idx="96">
                  <c:v>14.09.21</c:v>
                </c:pt>
                <c:pt idx="97">
                  <c:v>15.09.21</c:v>
                </c:pt>
                <c:pt idx="98">
                  <c:v>16.09.21</c:v>
                </c:pt>
                <c:pt idx="99">
                  <c:v>17.09.21</c:v>
                </c:pt>
                <c:pt idx="100">
                  <c:v>18.09.21</c:v>
                </c:pt>
                <c:pt idx="101">
                  <c:v>19.09.21</c:v>
                </c:pt>
                <c:pt idx="102">
                  <c:v>20.09.21</c:v>
                </c:pt>
                <c:pt idx="103">
                  <c:v>21.09.21</c:v>
                </c:pt>
                <c:pt idx="104">
                  <c:v>22.09.21</c:v>
                </c:pt>
                <c:pt idx="105">
                  <c:v>23.09.21</c:v>
                </c:pt>
                <c:pt idx="106">
                  <c:v>24.09.21</c:v>
                </c:pt>
                <c:pt idx="107">
                  <c:v>25.09.21</c:v>
                </c:pt>
                <c:pt idx="108">
                  <c:v>26.09.21</c:v>
                </c:pt>
                <c:pt idx="109">
                  <c:v>27.09.21</c:v>
                </c:pt>
                <c:pt idx="110">
                  <c:v>28.09.21</c:v>
                </c:pt>
                <c:pt idx="111">
                  <c:v>29.09.21</c:v>
                </c:pt>
                <c:pt idx="112">
                  <c:v>30.09.21</c:v>
                </c:pt>
                <c:pt idx="113">
                  <c:v>01.10.21</c:v>
                </c:pt>
                <c:pt idx="114">
                  <c:v>02.10.21</c:v>
                </c:pt>
                <c:pt idx="115">
                  <c:v>03.10.21</c:v>
                </c:pt>
                <c:pt idx="116">
                  <c:v>04.10.21</c:v>
                </c:pt>
                <c:pt idx="117">
                  <c:v>05.10.21</c:v>
                </c:pt>
                <c:pt idx="118">
                  <c:v>06.10.21</c:v>
                </c:pt>
                <c:pt idx="119">
                  <c:v>07.10.21</c:v>
                </c:pt>
                <c:pt idx="120">
                  <c:v>08.10.21</c:v>
                </c:pt>
                <c:pt idx="121">
                  <c:v>09.10.21</c:v>
                </c:pt>
                <c:pt idx="122">
                  <c:v>10.10.21</c:v>
                </c:pt>
                <c:pt idx="123">
                  <c:v>11.10.21</c:v>
                </c:pt>
                <c:pt idx="124">
                  <c:v>12.10.21</c:v>
                </c:pt>
                <c:pt idx="125">
                  <c:v>13.10.21</c:v>
                </c:pt>
                <c:pt idx="126">
                  <c:v>14.10.21</c:v>
                </c:pt>
                <c:pt idx="127">
                  <c:v>15.10.21</c:v>
                </c:pt>
                <c:pt idx="128">
                  <c:v>16.10.21</c:v>
                </c:pt>
                <c:pt idx="129">
                  <c:v>17.10.21</c:v>
                </c:pt>
                <c:pt idx="130">
                  <c:v>18.10.21</c:v>
                </c:pt>
                <c:pt idx="131">
                  <c:v>19.10.21</c:v>
                </c:pt>
                <c:pt idx="132">
                  <c:v>20.10.21</c:v>
                </c:pt>
                <c:pt idx="133">
                  <c:v>21.10.21</c:v>
                </c:pt>
                <c:pt idx="134">
                  <c:v>22.10.21</c:v>
                </c:pt>
                <c:pt idx="135">
                  <c:v>23.10.21</c:v>
                </c:pt>
                <c:pt idx="136">
                  <c:v>24.10.21</c:v>
                </c:pt>
                <c:pt idx="137">
                  <c:v>25.10.21</c:v>
                </c:pt>
                <c:pt idx="138">
                  <c:v>26.10.21</c:v>
                </c:pt>
                <c:pt idx="139">
                  <c:v>27.10.21</c:v>
                </c:pt>
                <c:pt idx="140">
                  <c:v>28.10.21</c:v>
                </c:pt>
                <c:pt idx="141">
                  <c:v>29.10.21</c:v>
                </c:pt>
                <c:pt idx="142">
                  <c:v>30.10.21</c:v>
                </c:pt>
                <c:pt idx="143">
                  <c:v>31.10.21</c:v>
                </c:pt>
                <c:pt idx="144">
                  <c:v>01.11.21</c:v>
                </c:pt>
                <c:pt idx="145">
                  <c:v>02.11.21</c:v>
                </c:pt>
                <c:pt idx="146">
                  <c:v>03.11.21</c:v>
                </c:pt>
                <c:pt idx="147">
                  <c:v>04.11.21</c:v>
                </c:pt>
                <c:pt idx="148">
                  <c:v>05.11.21</c:v>
                </c:pt>
                <c:pt idx="149">
                  <c:v>06.11.21</c:v>
                </c:pt>
                <c:pt idx="150">
                  <c:v>07.11.21</c:v>
                </c:pt>
                <c:pt idx="151">
                  <c:v>08.11.21</c:v>
                </c:pt>
                <c:pt idx="152">
                  <c:v>09.11.21</c:v>
                </c:pt>
                <c:pt idx="153">
                  <c:v>10.11.21</c:v>
                </c:pt>
                <c:pt idx="154">
                  <c:v>11.11.21</c:v>
                </c:pt>
                <c:pt idx="155">
                  <c:v>12.11.21</c:v>
                </c:pt>
                <c:pt idx="156">
                  <c:v>13.11.21</c:v>
                </c:pt>
                <c:pt idx="157">
                  <c:v>14.11.21</c:v>
                </c:pt>
                <c:pt idx="158">
                  <c:v>15.11.21</c:v>
                </c:pt>
                <c:pt idx="159">
                  <c:v>16.11.21</c:v>
                </c:pt>
                <c:pt idx="160">
                  <c:v>17.11.21</c:v>
                </c:pt>
                <c:pt idx="161">
                  <c:v>18.11.21</c:v>
                </c:pt>
                <c:pt idx="162">
                  <c:v>19.11.21</c:v>
                </c:pt>
                <c:pt idx="163">
                  <c:v>20.11.21</c:v>
                </c:pt>
                <c:pt idx="164">
                  <c:v>21.11.21</c:v>
                </c:pt>
                <c:pt idx="165">
                  <c:v>22.11.21</c:v>
                </c:pt>
                <c:pt idx="166">
                  <c:v>23.11.21</c:v>
                </c:pt>
                <c:pt idx="167">
                  <c:v>24.11.21</c:v>
                </c:pt>
                <c:pt idx="168">
                  <c:v>25.11.21</c:v>
                </c:pt>
                <c:pt idx="169">
                  <c:v>26.11.21</c:v>
                </c:pt>
                <c:pt idx="170">
                  <c:v>27.11.21</c:v>
                </c:pt>
                <c:pt idx="171">
                  <c:v>28.11.21</c:v>
                </c:pt>
                <c:pt idx="172">
                  <c:v>29.11.21</c:v>
                </c:pt>
                <c:pt idx="173">
                  <c:v>30.11.21</c:v>
                </c:pt>
                <c:pt idx="174">
                  <c:v>01.12.21</c:v>
                </c:pt>
                <c:pt idx="175">
                  <c:v>02.12.21</c:v>
                </c:pt>
                <c:pt idx="176">
                  <c:v>03.12.21</c:v>
                </c:pt>
                <c:pt idx="177">
                  <c:v>04.12.21</c:v>
                </c:pt>
                <c:pt idx="178">
                  <c:v>05.12.21</c:v>
                </c:pt>
                <c:pt idx="179">
                  <c:v>06.12.21</c:v>
                </c:pt>
                <c:pt idx="180">
                  <c:v>07.12.21</c:v>
                </c:pt>
                <c:pt idx="181">
                  <c:v>08.12.21</c:v>
                </c:pt>
                <c:pt idx="182">
                  <c:v>09.12.21</c:v>
                </c:pt>
              </c:strCache>
            </c:strRef>
          </c:cat>
          <c:val>
            <c:numRef>
              <c:f>List1!$B$2:$GB$2</c:f>
              <c:numCache>
                <c:formatCode>General</c:formatCode>
                <c:ptCount val="18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1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1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2</c:v>
                </c:pt>
                <c:pt idx="30">
                  <c:v>0</c:v>
                </c:pt>
                <c:pt idx="31">
                  <c:v>0</c:v>
                </c:pt>
                <c:pt idx="32">
                  <c:v>2</c:v>
                </c:pt>
                <c:pt idx="33">
                  <c:v>1</c:v>
                </c:pt>
                <c:pt idx="34">
                  <c:v>0</c:v>
                </c:pt>
                <c:pt idx="35">
                  <c:v>0</c:v>
                </c:pt>
                <c:pt idx="36">
                  <c:v>3</c:v>
                </c:pt>
                <c:pt idx="37">
                  <c:v>2</c:v>
                </c:pt>
                <c:pt idx="38">
                  <c:v>1</c:v>
                </c:pt>
                <c:pt idx="39">
                  <c:v>2</c:v>
                </c:pt>
                <c:pt idx="40">
                  <c:v>2</c:v>
                </c:pt>
                <c:pt idx="41">
                  <c:v>2</c:v>
                </c:pt>
                <c:pt idx="42">
                  <c:v>4</c:v>
                </c:pt>
                <c:pt idx="43">
                  <c:v>0</c:v>
                </c:pt>
                <c:pt idx="44">
                  <c:v>0</c:v>
                </c:pt>
                <c:pt idx="45">
                  <c:v>1</c:v>
                </c:pt>
                <c:pt idx="46">
                  <c:v>3</c:v>
                </c:pt>
                <c:pt idx="47">
                  <c:v>1</c:v>
                </c:pt>
                <c:pt idx="48">
                  <c:v>1</c:v>
                </c:pt>
                <c:pt idx="49">
                  <c:v>2</c:v>
                </c:pt>
                <c:pt idx="50">
                  <c:v>2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6</c:v>
                </c:pt>
                <c:pt idx="56">
                  <c:v>1</c:v>
                </c:pt>
                <c:pt idx="57">
                  <c:v>2</c:v>
                </c:pt>
                <c:pt idx="58">
                  <c:v>0</c:v>
                </c:pt>
                <c:pt idx="59">
                  <c:v>2</c:v>
                </c:pt>
                <c:pt idx="60">
                  <c:v>2</c:v>
                </c:pt>
                <c:pt idx="61">
                  <c:v>0</c:v>
                </c:pt>
                <c:pt idx="62">
                  <c:v>3</c:v>
                </c:pt>
                <c:pt idx="63">
                  <c:v>1</c:v>
                </c:pt>
                <c:pt idx="64">
                  <c:v>1</c:v>
                </c:pt>
                <c:pt idx="65">
                  <c:v>0</c:v>
                </c:pt>
                <c:pt idx="66">
                  <c:v>0</c:v>
                </c:pt>
                <c:pt idx="67">
                  <c:v>3</c:v>
                </c:pt>
                <c:pt idx="68">
                  <c:v>0</c:v>
                </c:pt>
                <c:pt idx="69">
                  <c:v>0</c:v>
                </c:pt>
                <c:pt idx="70">
                  <c:v>1</c:v>
                </c:pt>
                <c:pt idx="71">
                  <c:v>1</c:v>
                </c:pt>
                <c:pt idx="72">
                  <c:v>0</c:v>
                </c:pt>
                <c:pt idx="73">
                  <c:v>0</c:v>
                </c:pt>
                <c:pt idx="74">
                  <c:v>2</c:v>
                </c:pt>
                <c:pt idx="75">
                  <c:v>0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0</c:v>
                </c:pt>
                <c:pt idx="81">
                  <c:v>0</c:v>
                </c:pt>
                <c:pt idx="82">
                  <c:v>4</c:v>
                </c:pt>
                <c:pt idx="83">
                  <c:v>4</c:v>
                </c:pt>
                <c:pt idx="84">
                  <c:v>1</c:v>
                </c:pt>
                <c:pt idx="85">
                  <c:v>1</c:v>
                </c:pt>
                <c:pt idx="86">
                  <c:v>3</c:v>
                </c:pt>
                <c:pt idx="87">
                  <c:v>1</c:v>
                </c:pt>
                <c:pt idx="88">
                  <c:v>0</c:v>
                </c:pt>
                <c:pt idx="89">
                  <c:v>2</c:v>
                </c:pt>
                <c:pt idx="90">
                  <c:v>0</c:v>
                </c:pt>
                <c:pt idx="91">
                  <c:v>0</c:v>
                </c:pt>
                <c:pt idx="92">
                  <c:v>3</c:v>
                </c:pt>
                <c:pt idx="93">
                  <c:v>3</c:v>
                </c:pt>
                <c:pt idx="94">
                  <c:v>0</c:v>
                </c:pt>
                <c:pt idx="95">
                  <c:v>4</c:v>
                </c:pt>
                <c:pt idx="96">
                  <c:v>2</c:v>
                </c:pt>
                <c:pt idx="97">
                  <c:v>0</c:v>
                </c:pt>
                <c:pt idx="98">
                  <c:v>1</c:v>
                </c:pt>
                <c:pt idx="99">
                  <c:v>2</c:v>
                </c:pt>
                <c:pt idx="100">
                  <c:v>1</c:v>
                </c:pt>
                <c:pt idx="101">
                  <c:v>1</c:v>
                </c:pt>
                <c:pt idx="102">
                  <c:v>0</c:v>
                </c:pt>
                <c:pt idx="103">
                  <c:v>3</c:v>
                </c:pt>
                <c:pt idx="104">
                  <c:v>3</c:v>
                </c:pt>
                <c:pt idx="105">
                  <c:v>2</c:v>
                </c:pt>
                <c:pt idx="106">
                  <c:v>3</c:v>
                </c:pt>
                <c:pt idx="107">
                  <c:v>0</c:v>
                </c:pt>
                <c:pt idx="108">
                  <c:v>2</c:v>
                </c:pt>
                <c:pt idx="109">
                  <c:v>6</c:v>
                </c:pt>
                <c:pt idx="110">
                  <c:v>4</c:v>
                </c:pt>
                <c:pt idx="111">
                  <c:v>3</c:v>
                </c:pt>
                <c:pt idx="112">
                  <c:v>9</c:v>
                </c:pt>
                <c:pt idx="113">
                  <c:v>2</c:v>
                </c:pt>
                <c:pt idx="114">
                  <c:v>5</c:v>
                </c:pt>
                <c:pt idx="115">
                  <c:v>1</c:v>
                </c:pt>
                <c:pt idx="116">
                  <c:v>0</c:v>
                </c:pt>
                <c:pt idx="117">
                  <c:v>2</c:v>
                </c:pt>
                <c:pt idx="118">
                  <c:v>5</c:v>
                </c:pt>
                <c:pt idx="119">
                  <c:v>6</c:v>
                </c:pt>
                <c:pt idx="120">
                  <c:v>6</c:v>
                </c:pt>
                <c:pt idx="121">
                  <c:v>1</c:v>
                </c:pt>
                <c:pt idx="122">
                  <c:v>1</c:v>
                </c:pt>
                <c:pt idx="123">
                  <c:v>3</c:v>
                </c:pt>
                <c:pt idx="124">
                  <c:v>10</c:v>
                </c:pt>
                <c:pt idx="125">
                  <c:v>7</c:v>
                </c:pt>
                <c:pt idx="126">
                  <c:v>7</c:v>
                </c:pt>
                <c:pt idx="127">
                  <c:v>6</c:v>
                </c:pt>
                <c:pt idx="128">
                  <c:v>5</c:v>
                </c:pt>
                <c:pt idx="129">
                  <c:v>8</c:v>
                </c:pt>
                <c:pt idx="130">
                  <c:v>17</c:v>
                </c:pt>
                <c:pt idx="131">
                  <c:v>16</c:v>
                </c:pt>
                <c:pt idx="132">
                  <c:v>13</c:v>
                </c:pt>
                <c:pt idx="133">
                  <c:v>13</c:v>
                </c:pt>
                <c:pt idx="134">
                  <c:v>16</c:v>
                </c:pt>
                <c:pt idx="135">
                  <c:v>12</c:v>
                </c:pt>
                <c:pt idx="136">
                  <c:v>12</c:v>
                </c:pt>
                <c:pt idx="137">
                  <c:v>29</c:v>
                </c:pt>
                <c:pt idx="138">
                  <c:v>20</c:v>
                </c:pt>
                <c:pt idx="139">
                  <c:v>23</c:v>
                </c:pt>
                <c:pt idx="140">
                  <c:v>22</c:v>
                </c:pt>
                <c:pt idx="141">
                  <c:v>36</c:v>
                </c:pt>
                <c:pt idx="142">
                  <c:v>21</c:v>
                </c:pt>
                <c:pt idx="143">
                  <c:v>18</c:v>
                </c:pt>
                <c:pt idx="144">
                  <c:v>55</c:v>
                </c:pt>
                <c:pt idx="145">
                  <c:v>37</c:v>
                </c:pt>
                <c:pt idx="146">
                  <c:v>38</c:v>
                </c:pt>
                <c:pt idx="147">
                  <c:v>27</c:v>
                </c:pt>
                <c:pt idx="148">
                  <c:v>40</c:v>
                </c:pt>
                <c:pt idx="149">
                  <c:v>20</c:v>
                </c:pt>
                <c:pt idx="150">
                  <c:v>18</c:v>
                </c:pt>
                <c:pt idx="151">
                  <c:v>52</c:v>
                </c:pt>
                <c:pt idx="152">
                  <c:v>46</c:v>
                </c:pt>
                <c:pt idx="153">
                  <c:v>48</c:v>
                </c:pt>
                <c:pt idx="154">
                  <c:v>49</c:v>
                </c:pt>
                <c:pt idx="155">
                  <c:v>41</c:v>
                </c:pt>
                <c:pt idx="156">
                  <c:v>49</c:v>
                </c:pt>
                <c:pt idx="157">
                  <c:v>22</c:v>
                </c:pt>
                <c:pt idx="158">
                  <c:v>62</c:v>
                </c:pt>
                <c:pt idx="159">
                  <c:v>57</c:v>
                </c:pt>
                <c:pt idx="160">
                  <c:v>44</c:v>
                </c:pt>
                <c:pt idx="161">
                  <c:v>52</c:v>
                </c:pt>
                <c:pt idx="162">
                  <c:v>78</c:v>
                </c:pt>
                <c:pt idx="163">
                  <c:v>43</c:v>
                </c:pt>
                <c:pt idx="164">
                  <c:v>31</c:v>
                </c:pt>
                <c:pt idx="165">
                  <c:v>60</c:v>
                </c:pt>
                <c:pt idx="166">
                  <c:v>71</c:v>
                </c:pt>
                <c:pt idx="167">
                  <c:v>41</c:v>
                </c:pt>
                <c:pt idx="168">
                  <c:v>65</c:v>
                </c:pt>
                <c:pt idx="169">
                  <c:v>53</c:v>
                </c:pt>
                <c:pt idx="170">
                  <c:v>33</c:v>
                </c:pt>
                <c:pt idx="171">
                  <c:v>40</c:v>
                </c:pt>
                <c:pt idx="172">
                  <c:v>57</c:v>
                </c:pt>
                <c:pt idx="173">
                  <c:v>46</c:v>
                </c:pt>
                <c:pt idx="174">
                  <c:v>53</c:v>
                </c:pt>
                <c:pt idx="175">
                  <c:v>39</c:v>
                </c:pt>
                <c:pt idx="176">
                  <c:v>50</c:v>
                </c:pt>
                <c:pt idx="177">
                  <c:v>24</c:v>
                </c:pt>
                <c:pt idx="178">
                  <c:v>15</c:v>
                </c:pt>
                <c:pt idx="179">
                  <c:v>43</c:v>
                </c:pt>
                <c:pt idx="180">
                  <c:v>34</c:v>
                </c:pt>
                <c:pt idx="181">
                  <c:v>28</c:v>
                </c:pt>
                <c:pt idx="182">
                  <c:v>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8FD-43E4-BA1D-0B494D841FF9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Sesterská povolání</c:v>
                </c:pt>
              </c:strCache>
            </c:strRef>
          </c:tx>
          <c:spPr>
            <a:ln w="6350" cap="rnd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none"/>
          </c:marker>
          <c:dLbls>
            <c:dLbl>
              <c:idx val="182"/>
              <c:layout>
                <c:manualLayout>
                  <c:x val="0"/>
                  <c:y val="-2.3311865380608722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 algn="l">
                    <a:defRPr sz="1200" b="1" i="0" u="none" strike="noStrike" kern="1200" baseline="0">
                      <a:solidFill>
                        <a:srgbClr val="ED7D31"/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defRPr>
                  </a:pPr>
                  <a:endParaRPr lang="cs-CZ"/>
                </a:p>
              </c:txPr>
              <c:dLblPos val="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084775854416336"/>
                      <c:h val="7.530028975770307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C25-463F-AAD4-4AD72ABB96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l">
                  <a:defRPr sz="1200" b="0" i="0" u="none" strike="noStrike" kern="1200" baseline="0">
                    <a:solidFill>
                      <a:schemeClr val="tx1"/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 w="25400" cap="rnd">
                <a:solidFill>
                  <a:srgbClr val="ED7D31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strRef>
              <c:f>List1!$B$1:$GB$1</c:f>
              <c:strCache>
                <c:ptCount val="183"/>
                <c:pt idx="0">
                  <c:v>10.06.21</c:v>
                </c:pt>
                <c:pt idx="1">
                  <c:v>11.06.21</c:v>
                </c:pt>
                <c:pt idx="2">
                  <c:v>12.06.21</c:v>
                </c:pt>
                <c:pt idx="3">
                  <c:v>13.06.21</c:v>
                </c:pt>
                <c:pt idx="4">
                  <c:v>14.06.21</c:v>
                </c:pt>
                <c:pt idx="5">
                  <c:v>15.06.21</c:v>
                </c:pt>
                <c:pt idx="6">
                  <c:v>16.06.21</c:v>
                </c:pt>
                <c:pt idx="7">
                  <c:v>17.06.21</c:v>
                </c:pt>
                <c:pt idx="8">
                  <c:v>18.06.21</c:v>
                </c:pt>
                <c:pt idx="9">
                  <c:v>19.06.21</c:v>
                </c:pt>
                <c:pt idx="10">
                  <c:v>20.06.21</c:v>
                </c:pt>
                <c:pt idx="11">
                  <c:v>21.06.21</c:v>
                </c:pt>
                <c:pt idx="12">
                  <c:v>22.06.21</c:v>
                </c:pt>
                <c:pt idx="13">
                  <c:v>23.06.21</c:v>
                </c:pt>
                <c:pt idx="14">
                  <c:v>24.06.21</c:v>
                </c:pt>
                <c:pt idx="15">
                  <c:v>25.06.21</c:v>
                </c:pt>
                <c:pt idx="16">
                  <c:v>26.06.21</c:v>
                </c:pt>
                <c:pt idx="17">
                  <c:v>27.06.21</c:v>
                </c:pt>
                <c:pt idx="18">
                  <c:v>28.06.21</c:v>
                </c:pt>
                <c:pt idx="19">
                  <c:v>29.06.21</c:v>
                </c:pt>
                <c:pt idx="20">
                  <c:v>30.06.21</c:v>
                </c:pt>
                <c:pt idx="21">
                  <c:v>01.07.21</c:v>
                </c:pt>
                <c:pt idx="22">
                  <c:v>02.07.21</c:v>
                </c:pt>
                <c:pt idx="23">
                  <c:v>03.07.21</c:v>
                </c:pt>
                <c:pt idx="24">
                  <c:v>04.07.21</c:v>
                </c:pt>
                <c:pt idx="25">
                  <c:v>05.07.21</c:v>
                </c:pt>
                <c:pt idx="26">
                  <c:v>06.07.21</c:v>
                </c:pt>
                <c:pt idx="27">
                  <c:v>07.07.21</c:v>
                </c:pt>
                <c:pt idx="28">
                  <c:v>08.07.21</c:v>
                </c:pt>
                <c:pt idx="29">
                  <c:v>09.07.21</c:v>
                </c:pt>
                <c:pt idx="30">
                  <c:v>10.07.21</c:v>
                </c:pt>
                <c:pt idx="31">
                  <c:v>11.07.21</c:v>
                </c:pt>
                <c:pt idx="32">
                  <c:v>12.07.21</c:v>
                </c:pt>
                <c:pt idx="33">
                  <c:v>13.07.21</c:v>
                </c:pt>
                <c:pt idx="34">
                  <c:v>14.07.21</c:v>
                </c:pt>
                <c:pt idx="35">
                  <c:v>15.07.21</c:v>
                </c:pt>
                <c:pt idx="36">
                  <c:v>16.07.21</c:v>
                </c:pt>
                <c:pt idx="37">
                  <c:v>17.07.21</c:v>
                </c:pt>
                <c:pt idx="38">
                  <c:v>18.07.21</c:v>
                </c:pt>
                <c:pt idx="39">
                  <c:v>19.07.21</c:v>
                </c:pt>
                <c:pt idx="40">
                  <c:v>20.07.21</c:v>
                </c:pt>
                <c:pt idx="41">
                  <c:v>21.07.21</c:v>
                </c:pt>
                <c:pt idx="42">
                  <c:v>22.07.21</c:v>
                </c:pt>
                <c:pt idx="43">
                  <c:v>23.07.21</c:v>
                </c:pt>
                <c:pt idx="44">
                  <c:v>24.07.21</c:v>
                </c:pt>
                <c:pt idx="45">
                  <c:v>25.07.21</c:v>
                </c:pt>
                <c:pt idx="46">
                  <c:v>26.07.21</c:v>
                </c:pt>
                <c:pt idx="47">
                  <c:v>27.07.21</c:v>
                </c:pt>
                <c:pt idx="48">
                  <c:v>28.07.21</c:v>
                </c:pt>
                <c:pt idx="49">
                  <c:v>29.07.21</c:v>
                </c:pt>
                <c:pt idx="50">
                  <c:v>30.07.21</c:v>
                </c:pt>
                <c:pt idx="51">
                  <c:v>31.07.21</c:v>
                </c:pt>
                <c:pt idx="52">
                  <c:v>01.08.21</c:v>
                </c:pt>
                <c:pt idx="53">
                  <c:v>02.08.21</c:v>
                </c:pt>
                <c:pt idx="54">
                  <c:v>03.08.21</c:v>
                </c:pt>
                <c:pt idx="55">
                  <c:v>04.08.21</c:v>
                </c:pt>
                <c:pt idx="56">
                  <c:v>05.08.21</c:v>
                </c:pt>
                <c:pt idx="57">
                  <c:v>06.08.21</c:v>
                </c:pt>
                <c:pt idx="58">
                  <c:v>07.08.21</c:v>
                </c:pt>
                <c:pt idx="59">
                  <c:v>08.08.21</c:v>
                </c:pt>
                <c:pt idx="60">
                  <c:v>09.08.21</c:v>
                </c:pt>
                <c:pt idx="61">
                  <c:v>10.08.21</c:v>
                </c:pt>
                <c:pt idx="62">
                  <c:v>11.08.21</c:v>
                </c:pt>
                <c:pt idx="63">
                  <c:v>12.08.21</c:v>
                </c:pt>
                <c:pt idx="64">
                  <c:v>13.08.21</c:v>
                </c:pt>
                <c:pt idx="65">
                  <c:v>14.08.21</c:v>
                </c:pt>
                <c:pt idx="66">
                  <c:v>15.08.21</c:v>
                </c:pt>
                <c:pt idx="67">
                  <c:v>16.08.21</c:v>
                </c:pt>
                <c:pt idx="68">
                  <c:v>17.08.21</c:v>
                </c:pt>
                <c:pt idx="69">
                  <c:v>18.08.21</c:v>
                </c:pt>
                <c:pt idx="70">
                  <c:v>19.08.21</c:v>
                </c:pt>
                <c:pt idx="71">
                  <c:v>20.08.21</c:v>
                </c:pt>
                <c:pt idx="72">
                  <c:v>21.08.21</c:v>
                </c:pt>
                <c:pt idx="73">
                  <c:v>22.08.21</c:v>
                </c:pt>
                <c:pt idx="74">
                  <c:v>23.08.21</c:v>
                </c:pt>
                <c:pt idx="75">
                  <c:v>24.08.21</c:v>
                </c:pt>
                <c:pt idx="76">
                  <c:v>25.08.21</c:v>
                </c:pt>
                <c:pt idx="77">
                  <c:v>26.08.21</c:v>
                </c:pt>
                <c:pt idx="78">
                  <c:v>27.08.21</c:v>
                </c:pt>
                <c:pt idx="79">
                  <c:v>28.08.21</c:v>
                </c:pt>
                <c:pt idx="80">
                  <c:v>29.08.21</c:v>
                </c:pt>
                <c:pt idx="81">
                  <c:v>30.08.21</c:v>
                </c:pt>
                <c:pt idx="82">
                  <c:v>31.08.21</c:v>
                </c:pt>
                <c:pt idx="83">
                  <c:v>01.09.21</c:v>
                </c:pt>
                <c:pt idx="84">
                  <c:v>02.09.21</c:v>
                </c:pt>
                <c:pt idx="85">
                  <c:v>03.09.21</c:v>
                </c:pt>
                <c:pt idx="86">
                  <c:v>04.09.21</c:v>
                </c:pt>
                <c:pt idx="87">
                  <c:v>05.09.21</c:v>
                </c:pt>
                <c:pt idx="88">
                  <c:v>06.09.21</c:v>
                </c:pt>
                <c:pt idx="89">
                  <c:v>07.09.21</c:v>
                </c:pt>
                <c:pt idx="90">
                  <c:v>08.09.21</c:v>
                </c:pt>
                <c:pt idx="91">
                  <c:v>09.09.21</c:v>
                </c:pt>
                <c:pt idx="92">
                  <c:v>10.09.21</c:v>
                </c:pt>
                <c:pt idx="93">
                  <c:v>11.09.21</c:v>
                </c:pt>
                <c:pt idx="94">
                  <c:v>12.09.21</c:v>
                </c:pt>
                <c:pt idx="95">
                  <c:v>13.09.21</c:v>
                </c:pt>
                <c:pt idx="96">
                  <c:v>14.09.21</c:v>
                </c:pt>
                <c:pt idx="97">
                  <c:v>15.09.21</c:v>
                </c:pt>
                <c:pt idx="98">
                  <c:v>16.09.21</c:v>
                </c:pt>
                <c:pt idx="99">
                  <c:v>17.09.21</c:v>
                </c:pt>
                <c:pt idx="100">
                  <c:v>18.09.21</c:v>
                </c:pt>
                <c:pt idx="101">
                  <c:v>19.09.21</c:v>
                </c:pt>
                <c:pt idx="102">
                  <c:v>20.09.21</c:v>
                </c:pt>
                <c:pt idx="103">
                  <c:v>21.09.21</c:v>
                </c:pt>
                <c:pt idx="104">
                  <c:v>22.09.21</c:v>
                </c:pt>
                <c:pt idx="105">
                  <c:v>23.09.21</c:v>
                </c:pt>
                <c:pt idx="106">
                  <c:v>24.09.21</c:v>
                </c:pt>
                <c:pt idx="107">
                  <c:v>25.09.21</c:v>
                </c:pt>
                <c:pt idx="108">
                  <c:v>26.09.21</c:v>
                </c:pt>
                <c:pt idx="109">
                  <c:v>27.09.21</c:v>
                </c:pt>
                <c:pt idx="110">
                  <c:v>28.09.21</c:v>
                </c:pt>
                <c:pt idx="111">
                  <c:v>29.09.21</c:v>
                </c:pt>
                <c:pt idx="112">
                  <c:v>30.09.21</c:v>
                </c:pt>
                <c:pt idx="113">
                  <c:v>01.10.21</c:v>
                </c:pt>
                <c:pt idx="114">
                  <c:v>02.10.21</c:v>
                </c:pt>
                <c:pt idx="115">
                  <c:v>03.10.21</c:v>
                </c:pt>
                <c:pt idx="116">
                  <c:v>04.10.21</c:v>
                </c:pt>
                <c:pt idx="117">
                  <c:v>05.10.21</c:v>
                </c:pt>
                <c:pt idx="118">
                  <c:v>06.10.21</c:v>
                </c:pt>
                <c:pt idx="119">
                  <c:v>07.10.21</c:v>
                </c:pt>
                <c:pt idx="120">
                  <c:v>08.10.21</c:v>
                </c:pt>
                <c:pt idx="121">
                  <c:v>09.10.21</c:v>
                </c:pt>
                <c:pt idx="122">
                  <c:v>10.10.21</c:v>
                </c:pt>
                <c:pt idx="123">
                  <c:v>11.10.21</c:v>
                </c:pt>
                <c:pt idx="124">
                  <c:v>12.10.21</c:v>
                </c:pt>
                <c:pt idx="125">
                  <c:v>13.10.21</c:v>
                </c:pt>
                <c:pt idx="126">
                  <c:v>14.10.21</c:v>
                </c:pt>
                <c:pt idx="127">
                  <c:v>15.10.21</c:v>
                </c:pt>
                <c:pt idx="128">
                  <c:v>16.10.21</c:v>
                </c:pt>
                <c:pt idx="129">
                  <c:v>17.10.21</c:v>
                </c:pt>
                <c:pt idx="130">
                  <c:v>18.10.21</c:v>
                </c:pt>
                <c:pt idx="131">
                  <c:v>19.10.21</c:v>
                </c:pt>
                <c:pt idx="132">
                  <c:v>20.10.21</c:v>
                </c:pt>
                <c:pt idx="133">
                  <c:v>21.10.21</c:v>
                </c:pt>
                <c:pt idx="134">
                  <c:v>22.10.21</c:v>
                </c:pt>
                <c:pt idx="135">
                  <c:v>23.10.21</c:v>
                </c:pt>
                <c:pt idx="136">
                  <c:v>24.10.21</c:v>
                </c:pt>
                <c:pt idx="137">
                  <c:v>25.10.21</c:v>
                </c:pt>
                <c:pt idx="138">
                  <c:v>26.10.21</c:v>
                </c:pt>
                <c:pt idx="139">
                  <c:v>27.10.21</c:v>
                </c:pt>
                <c:pt idx="140">
                  <c:v>28.10.21</c:v>
                </c:pt>
                <c:pt idx="141">
                  <c:v>29.10.21</c:v>
                </c:pt>
                <c:pt idx="142">
                  <c:v>30.10.21</c:v>
                </c:pt>
                <c:pt idx="143">
                  <c:v>31.10.21</c:v>
                </c:pt>
                <c:pt idx="144">
                  <c:v>01.11.21</c:v>
                </c:pt>
                <c:pt idx="145">
                  <c:v>02.11.21</c:v>
                </c:pt>
                <c:pt idx="146">
                  <c:v>03.11.21</c:v>
                </c:pt>
                <c:pt idx="147">
                  <c:v>04.11.21</c:v>
                </c:pt>
                <c:pt idx="148">
                  <c:v>05.11.21</c:v>
                </c:pt>
                <c:pt idx="149">
                  <c:v>06.11.21</c:v>
                </c:pt>
                <c:pt idx="150">
                  <c:v>07.11.21</c:v>
                </c:pt>
                <c:pt idx="151">
                  <c:v>08.11.21</c:v>
                </c:pt>
                <c:pt idx="152">
                  <c:v>09.11.21</c:v>
                </c:pt>
                <c:pt idx="153">
                  <c:v>10.11.21</c:v>
                </c:pt>
                <c:pt idx="154">
                  <c:v>11.11.21</c:v>
                </c:pt>
                <c:pt idx="155">
                  <c:v>12.11.21</c:v>
                </c:pt>
                <c:pt idx="156">
                  <c:v>13.11.21</c:v>
                </c:pt>
                <c:pt idx="157">
                  <c:v>14.11.21</c:v>
                </c:pt>
                <c:pt idx="158">
                  <c:v>15.11.21</c:v>
                </c:pt>
                <c:pt idx="159">
                  <c:v>16.11.21</c:v>
                </c:pt>
                <c:pt idx="160">
                  <c:v>17.11.21</c:v>
                </c:pt>
                <c:pt idx="161">
                  <c:v>18.11.21</c:v>
                </c:pt>
                <c:pt idx="162">
                  <c:v>19.11.21</c:v>
                </c:pt>
                <c:pt idx="163">
                  <c:v>20.11.21</c:v>
                </c:pt>
                <c:pt idx="164">
                  <c:v>21.11.21</c:v>
                </c:pt>
                <c:pt idx="165">
                  <c:v>22.11.21</c:v>
                </c:pt>
                <c:pt idx="166">
                  <c:v>23.11.21</c:v>
                </c:pt>
                <c:pt idx="167">
                  <c:v>24.11.21</c:v>
                </c:pt>
                <c:pt idx="168">
                  <c:v>25.11.21</c:v>
                </c:pt>
                <c:pt idx="169">
                  <c:v>26.11.21</c:v>
                </c:pt>
                <c:pt idx="170">
                  <c:v>27.11.21</c:v>
                </c:pt>
                <c:pt idx="171">
                  <c:v>28.11.21</c:v>
                </c:pt>
                <c:pt idx="172">
                  <c:v>29.11.21</c:v>
                </c:pt>
                <c:pt idx="173">
                  <c:v>30.11.21</c:v>
                </c:pt>
                <c:pt idx="174">
                  <c:v>01.12.21</c:v>
                </c:pt>
                <c:pt idx="175">
                  <c:v>02.12.21</c:v>
                </c:pt>
                <c:pt idx="176">
                  <c:v>03.12.21</c:v>
                </c:pt>
                <c:pt idx="177">
                  <c:v>04.12.21</c:v>
                </c:pt>
                <c:pt idx="178">
                  <c:v>05.12.21</c:v>
                </c:pt>
                <c:pt idx="179">
                  <c:v>06.12.21</c:v>
                </c:pt>
                <c:pt idx="180">
                  <c:v>07.12.21</c:v>
                </c:pt>
                <c:pt idx="181">
                  <c:v>08.12.21</c:v>
                </c:pt>
                <c:pt idx="182">
                  <c:v>09.12.21</c:v>
                </c:pt>
              </c:strCache>
            </c:strRef>
          </c:cat>
          <c:val>
            <c:numRef>
              <c:f>List1!$B$3:$GB$3</c:f>
              <c:numCache>
                <c:formatCode>General</c:formatCode>
                <c:ptCount val="183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2</c:v>
                </c:pt>
                <c:pt idx="8">
                  <c:v>3</c:v>
                </c:pt>
                <c:pt idx="9">
                  <c:v>1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1</c:v>
                </c:pt>
                <c:pt idx="14">
                  <c:v>1</c:v>
                </c:pt>
                <c:pt idx="15">
                  <c:v>0</c:v>
                </c:pt>
                <c:pt idx="16">
                  <c:v>0</c:v>
                </c:pt>
                <c:pt idx="17">
                  <c:v>1</c:v>
                </c:pt>
                <c:pt idx="18">
                  <c:v>1</c:v>
                </c:pt>
                <c:pt idx="19">
                  <c:v>2</c:v>
                </c:pt>
                <c:pt idx="20">
                  <c:v>0</c:v>
                </c:pt>
                <c:pt idx="21">
                  <c:v>1</c:v>
                </c:pt>
                <c:pt idx="22">
                  <c:v>2</c:v>
                </c:pt>
                <c:pt idx="23">
                  <c:v>0</c:v>
                </c:pt>
                <c:pt idx="24">
                  <c:v>1</c:v>
                </c:pt>
                <c:pt idx="25">
                  <c:v>4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1</c:v>
                </c:pt>
                <c:pt idx="30">
                  <c:v>0</c:v>
                </c:pt>
                <c:pt idx="31">
                  <c:v>0</c:v>
                </c:pt>
                <c:pt idx="32">
                  <c:v>2</c:v>
                </c:pt>
                <c:pt idx="33">
                  <c:v>3</c:v>
                </c:pt>
                <c:pt idx="34">
                  <c:v>2</c:v>
                </c:pt>
                <c:pt idx="35">
                  <c:v>2</c:v>
                </c:pt>
                <c:pt idx="36">
                  <c:v>0</c:v>
                </c:pt>
                <c:pt idx="37">
                  <c:v>0</c:v>
                </c:pt>
                <c:pt idx="38">
                  <c:v>1</c:v>
                </c:pt>
                <c:pt idx="39">
                  <c:v>4</c:v>
                </c:pt>
                <c:pt idx="40">
                  <c:v>0</c:v>
                </c:pt>
                <c:pt idx="41">
                  <c:v>4</c:v>
                </c:pt>
                <c:pt idx="42">
                  <c:v>0</c:v>
                </c:pt>
                <c:pt idx="43">
                  <c:v>4</c:v>
                </c:pt>
                <c:pt idx="44">
                  <c:v>1</c:v>
                </c:pt>
                <c:pt idx="45">
                  <c:v>1</c:v>
                </c:pt>
                <c:pt idx="46">
                  <c:v>3</c:v>
                </c:pt>
                <c:pt idx="47">
                  <c:v>0</c:v>
                </c:pt>
                <c:pt idx="48">
                  <c:v>0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0</c:v>
                </c:pt>
                <c:pt idx="53">
                  <c:v>0</c:v>
                </c:pt>
                <c:pt idx="54">
                  <c:v>2</c:v>
                </c:pt>
                <c:pt idx="55">
                  <c:v>1</c:v>
                </c:pt>
                <c:pt idx="56">
                  <c:v>0</c:v>
                </c:pt>
                <c:pt idx="57">
                  <c:v>1</c:v>
                </c:pt>
                <c:pt idx="58">
                  <c:v>0</c:v>
                </c:pt>
                <c:pt idx="59">
                  <c:v>0</c:v>
                </c:pt>
                <c:pt idx="60">
                  <c:v>2</c:v>
                </c:pt>
                <c:pt idx="61">
                  <c:v>2</c:v>
                </c:pt>
                <c:pt idx="62">
                  <c:v>2</c:v>
                </c:pt>
                <c:pt idx="63">
                  <c:v>1</c:v>
                </c:pt>
                <c:pt idx="64">
                  <c:v>2</c:v>
                </c:pt>
                <c:pt idx="65">
                  <c:v>3</c:v>
                </c:pt>
                <c:pt idx="66">
                  <c:v>1</c:v>
                </c:pt>
                <c:pt idx="67">
                  <c:v>3</c:v>
                </c:pt>
                <c:pt idx="68">
                  <c:v>3</c:v>
                </c:pt>
                <c:pt idx="69">
                  <c:v>2</c:v>
                </c:pt>
                <c:pt idx="70">
                  <c:v>1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4</c:v>
                </c:pt>
                <c:pt idx="75">
                  <c:v>2</c:v>
                </c:pt>
                <c:pt idx="76">
                  <c:v>0</c:v>
                </c:pt>
                <c:pt idx="77">
                  <c:v>2</c:v>
                </c:pt>
                <c:pt idx="78">
                  <c:v>1</c:v>
                </c:pt>
                <c:pt idx="79">
                  <c:v>2</c:v>
                </c:pt>
                <c:pt idx="80">
                  <c:v>1</c:v>
                </c:pt>
                <c:pt idx="81">
                  <c:v>0</c:v>
                </c:pt>
                <c:pt idx="82">
                  <c:v>2</c:v>
                </c:pt>
                <c:pt idx="83">
                  <c:v>1</c:v>
                </c:pt>
                <c:pt idx="84">
                  <c:v>5</c:v>
                </c:pt>
                <c:pt idx="85">
                  <c:v>6</c:v>
                </c:pt>
                <c:pt idx="86">
                  <c:v>1</c:v>
                </c:pt>
                <c:pt idx="87">
                  <c:v>0</c:v>
                </c:pt>
                <c:pt idx="88">
                  <c:v>2</c:v>
                </c:pt>
                <c:pt idx="89">
                  <c:v>6</c:v>
                </c:pt>
                <c:pt idx="90">
                  <c:v>1</c:v>
                </c:pt>
                <c:pt idx="91">
                  <c:v>4</c:v>
                </c:pt>
                <c:pt idx="92">
                  <c:v>0</c:v>
                </c:pt>
                <c:pt idx="93">
                  <c:v>1</c:v>
                </c:pt>
                <c:pt idx="94">
                  <c:v>2</c:v>
                </c:pt>
                <c:pt idx="95">
                  <c:v>3</c:v>
                </c:pt>
                <c:pt idx="96">
                  <c:v>4</c:v>
                </c:pt>
                <c:pt idx="97">
                  <c:v>3</c:v>
                </c:pt>
                <c:pt idx="98">
                  <c:v>7</c:v>
                </c:pt>
                <c:pt idx="99">
                  <c:v>5</c:v>
                </c:pt>
                <c:pt idx="100">
                  <c:v>2</c:v>
                </c:pt>
                <c:pt idx="101">
                  <c:v>2</c:v>
                </c:pt>
                <c:pt idx="102">
                  <c:v>10</c:v>
                </c:pt>
                <c:pt idx="103">
                  <c:v>7</c:v>
                </c:pt>
                <c:pt idx="104">
                  <c:v>6</c:v>
                </c:pt>
                <c:pt idx="105">
                  <c:v>5</c:v>
                </c:pt>
                <c:pt idx="106">
                  <c:v>7</c:v>
                </c:pt>
                <c:pt idx="107">
                  <c:v>7</c:v>
                </c:pt>
                <c:pt idx="108">
                  <c:v>6</c:v>
                </c:pt>
                <c:pt idx="109">
                  <c:v>5</c:v>
                </c:pt>
                <c:pt idx="110">
                  <c:v>7</c:v>
                </c:pt>
                <c:pt idx="111">
                  <c:v>12</c:v>
                </c:pt>
                <c:pt idx="112">
                  <c:v>15</c:v>
                </c:pt>
                <c:pt idx="113">
                  <c:v>7</c:v>
                </c:pt>
                <c:pt idx="114">
                  <c:v>5</c:v>
                </c:pt>
                <c:pt idx="115">
                  <c:v>8</c:v>
                </c:pt>
                <c:pt idx="116">
                  <c:v>10</c:v>
                </c:pt>
                <c:pt idx="117">
                  <c:v>12</c:v>
                </c:pt>
                <c:pt idx="118">
                  <c:v>9</c:v>
                </c:pt>
                <c:pt idx="119">
                  <c:v>8</c:v>
                </c:pt>
                <c:pt idx="120">
                  <c:v>9</c:v>
                </c:pt>
                <c:pt idx="121">
                  <c:v>5</c:v>
                </c:pt>
                <c:pt idx="122">
                  <c:v>4</c:v>
                </c:pt>
                <c:pt idx="123">
                  <c:v>17</c:v>
                </c:pt>
                <c:pt idx="124">
                  <c:v>17</c:v>
                </c:pt>
                <c:pt idx="125">
                  <c:v>20</c:v>
                </c:pt>
                <c:pt idx="126">
                  <c:v>19</c:v>
                </c:pt>
                <c:pt idx="127">
                  <c:v>17</c:v>
                </c:pt>
                <c:pt idx="128">
                  <c:v>10</c:v>
                </c:pt>
                <c:pt idx="129">
                  <c:v>10</c:v>
                </c:pt>
                <c:pt idx="130">
                  <c:v>32</c:v>
                </c:pt>
                <c:pt idx="131">
                  <c:v>25</c:v>
                </c:pt>
                <c:pt idx="132">
                  <c:v>24</c:v>
                </c:pt>
                <c:pt idx="133">
                  <c:v>48</c:v>
                </c:pt>
                <c:pt idx="134">
                  <c:v>38</c:v>
                </c:pt>
                <c:pt idx="135">
                  <c:v>31</c:v>
                </c:pt>
                <c:pt idx="136">
                  <c:v>11</c:v>
                </c:pt>
                <c:pt idx="137">
                  <c:v>59</c:v>
                </c:pt>
                <c:pt idx="138">
                  <c:v>63</c:v>
                </c:pt>
                <c:pt idx="139">
                  <c:v>71</c:v>
                </c:pt>
                <c:pt idx="140">
                  <c:v>31</c:v>
                </c:pt>
                <c:pt idx="141">
                  <c:v>75</c:v>
                </c:pt>
                <c:pt idx="142">
                  <c:v>56</c:v>
                </c:pt>
                <c:pt idx="143">
                  <c:v>37</c:v>
                </c:pt>
                <c:pt idx="144">
                  <c:v>103</c:v>
                </c:pt>
                <c:pt idx="145">
                  <c:v>100</c:v>
                </c:pt>
                <c:pt idx="146">
                  <c:v>108</c:v>
                </c:pt>
                <c:pt idx="147">
                  <c:v>95</c:v>
                </c:pt>
                <c:pt idx="148">
                  <c:v>107</c:v>
                </c:pt>
                <c:pt idx="149">
                  <c:v>78</c:v>
                </c:pt>
                <c:pt idx="150">
                  <c:v>25</c:v>
                </c:pt>
                <c:pt idx="151">
                  <c:v>120</c:v>
                </c:pt>
                <c:pt idx="152">
                  <c:v>132</c:v>
                </c:pt>
                <c:pt idx="153">
                  <c:v>163</c:v>
                </c:pt>
                <c:pt idx="154">
                  <c:v>90</c:v>
                </c:pt>
                <c:pt idx="155">
                  <c:v>151</c:v>
                </c:pt>
                <c:pt idx="156">
                  <c:v>86</c:v>
                </c:pt>
                <c:pt idx="157">
                  <c:v>52</c:v>
                </c:pt>
                <c:pt idx="158">
                  <c:v>147</c:v>
                </c:pt>
                <c:pt idx="159">
                  <c:v>214</c:v>
                </c:pt>
                <c:pt idx="160">
                  <c:v>105</c:v>
                </c:pt>
                <c:pt idx="161">
                  <c:v>152</c:v>
                </c:pt>
                <c:pt idx="162">
                  <c:v>212</c:v>
                </c:pt>
                <c:pt idx="163">
                  <c:v>144</c:v>
                </c:pt>
                <c:pt idx="164">
                  <c:v>79</c:v>
                </c:pt>
                <c:pt idx="165">
                  <c:v>181</c:v>
                </c:pt>
                <c:pt idx="166">
                  <c:v>238</c:v>
                </c:pt>
                <c:pt idx="167">
                  <c:v>129</c:v>
                </c:pt>
                <c:pt idx="168">
                  <c:v>198</c:v>
                </c:pt>
                <c:pt idx="169">
                  <c:v>177</c:v>
                </c:pt>
                <c:pt idx="170">
                  <c:v>98</c:v>
                </c:pt>
                <c:pt idx="171">
                  <c:v>74</c:v>
                </c:pt>
                <c:pt idx="172">
                  <c:v>188</c:v>
                </c:pt>
                <c:pt idx="173">
                  <c:v>149</c:v>
                </c:pt>
                <c:pt idx="174">
                  <c:v>154</c:v>
                </c:pt>
                <c:pt idx="175">
                  <c:v>133</c:v>
                </c:pt>
                <c:pt idx="176">
                  <c:v>126</c:v>
                </c:pt>
                <c:pt idx="177">
                  <c:v>79</c:v>
                </c:pt>
                <c:pt idx="178">
                  <c:v>59</c:v>
                </c:pt>
                <c:pt idx="179">
                  <c:v>151</c:v>
                </c:pt>
                <c:pt idx="180">
                  <c:v>133</c:v>
                </c:pt>
                <c:pt idx="181">
                  <c:v>104</c:v>
                </c:pt>
                <c:pt idx="182">
                  <c:v>102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8FD-43E4-BA1D-0B494D841FF9}"/>
            </c:ext>
          </c:extLst>
        </c:ser>
        <c:ser>
          <c:idx val="2"/>
          <c:order val="2"/>
          <c:tx>
            <c:strRef>
              <c:f>List1!$A$4</c:f>
              <c:strCache>
                <c:ptCount val="1"/>
                <c:pt idx="0">
                  <c:v>Ostatní zdravotničtí pracovníci</c:v>
                </c:pt>
              </c:strCache>
            </c:strRef>
          </c:tx>
          <c:spPr>
            <a:ln w="6350" cap="rnd">
              <a:solidFill>
                <a:schemeClr val="bg1">
                  <a:lumMod val="65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dLbls>
            <c:dLbl>
              <c:idx val="182"/>
              <c:layout>
                <c:manualLayout>
                  <c:x val="-5.3262316910785623E-3"/>
                  <c:y val="2.3313701032828867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 algn="l">
                    <a:defRPr sz="1200" b="1" i="0" u="none" strike="noStrike" kern="1200" baseline="0">
                      <a:solidFill>
                        <a:schemeClr val="bg1">
                          <a:lumMod val="50000"/>
                        </a:schemeClr>
                      </a:solidFill>
                      <a:latin typeface="Calibri" panose="020F0502020204030204" pitchFamily="34" charset="0"/>
                      <a:ea typeface="+mn-ea"/>
                      <a:cs typeface="Calibri" panose="020F0502020204030204" pitchFamily="34" charset="0"/>
                    </a:defRPr>
                  </a:pPr>
                  <a:endParaRPr lang="cs-CZ"/>
                </a:p>
              </c:txPr>
              <c:dLblPos val="r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601304996662368"/>
                      <c:h val="7.530028975770307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CC25-463F-AAD4-4AD72ABB962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 w="25400" cap="rnd">
                <a:solidFill>
                  <a:srgbClr val="A6A6A6"/>
                </a:solidFill>
                <a:prstDash val="solid"/>
              </a:ln>
              <a:effectLst/>
            </c:spPr>
            <c:trendlineType val="movingAvg"/>
            <c:period val="7"/>
            <c:dispRSqr val="0"/>
            <c:dispEq val="0"/>
          </c:trendline>
          <c:cat>
            <c:strRef>
              <c:f>List1!$B$1:$GB$1</c:f>
              <c:strCache>
                <c:ptCount val="183"/>
                <c:pt idx="0">
                  <c:v>10.06.21</c:v>
                </c:pt>
                <c:pt idx="1">
                  <c:v>11.06.21</c:v>
                </c:pt>
                <c:pt idx="2">
                  <c:v>12.06.21</c:v>
                </c:pt>
                <c:pt idx="3">
                  <c:v>13.06.21</c:v>
                </c:pt>
                <c:pt idx="4">
                  <c:v>14.06.21</c:v>
                </c:pt>
                <c:pt idx="5">
                  <c:v>15.06.21</c:v>
                </c:pt>
                <c:pt idx="6">
                  <c:v>16.06.21</c:v>
                </c:pt>
                <c:pt idx="7">
                  <c:v>17.06.21</c:v>
                </c:pt>
                <c:pt idx="8">
                  <c:v>18.06.21</c:v>
                </c:pt>
                <c:pt idx="9">
                  <c:v>19.06.21</c:v>
                </c:pt>
                <c:pt idx="10">
                  <c:v>20.06.21</c:v>
                </c:pt>
                <c:pt idx="11">
                  <c:v>21.06.21</c:v>
                </c:pt>
                <c:pt idx="12">
                  <c:v>22.06.21</c:v>
                </c:pt>
                <c:pt idx="13">
                  <c:v>23.06.21</c:v>
                </c:pt>
                <c:pt idx="14">
                  <c:v>24.06.21</c:v>
                </c:pt>
                <c:pt idx="15">
                  <c:v>25.06.21</c:v>
                </c:pt>
                <c:pt idx="16">
                  <c:v>26.06.21</c:v>
                </c:pt>
                <c:pt idx="17">
                  <c:v>27.06.21</c:v>
                </c:pt>
                <c:pt idx="18">
                  <c:v>28.06.21</c:v>
                </c:pt>
                <c:pt idx="19">
                  <c:v>29.06.21</c:v>
                </c:pt>
                <c:pt idx="20">
                  <c:v>30.06.21</c:v>
                </c:pt>
                <c:pt idx="21">
                  <c:v>01.07.21</c:v>
                </c:pt>
                <c:pt idx="22">
                  <c:v>02.07.21</c:v>
                </c:pt>
                <c:pt idx="23">
                  <c:v>03.07.21</c:v>
                </c:pt>
                <c:pt idx="24">
                  <c:v>04.07.21</c:v>
                </c:pt>
                <c:pt idx="25">
                  <c:v>05.07.21</c:v>
                </c:pt>
                <c:pt idx="26">
                  <c:v>06.07.21</c:v>
                </c:pt>
                <c:pt idx="27">
                  <c:v>07.07.21</c:v>
                </c:pt>
                <c:pt idx="28">
                  <c:v>08.07.21</c:v>
                </c:pt>
                <c:pt idx="29">
                  <c:v>09.07.21</c:v>
                </c:pt>
                <c:pt idx="30">
                  <c:v>10.07.21</c:v>
                </c:pt>
                <c:pt idx="31">
                  <c:v>11.07.21</c:v>
                </c:pt>
                <c:pt idx="32">
                  <c:v>12.07.21</c:v>
                </c:pt>
                <c:pt idx="33">
                  <c:v>13.07.21</c:v>
                </c:pt>
                <c:pt idx="34">
                  <c:v>14.07.21</c:v>
                </c:pt>
                <c:pt idx="35">
                  <c:v>15.07.21</c:v>
                </c:pt>
                <c:pt idx="36">
                  <c:v>16.07.21</c:v>
                </c:pt>
                <c:pt idx="37">
                  <c:v>17.07.21</c:v>
                </c:pt>
                <c:pt idx="38">
                  <c:v>18.07.21</c:v>
                </c:pt>
                <c:pt idx="39">
                  <c:v>19.07.21</c:v>
                </c:pt>
                <c:pt idx="40">
                  <c:v>20.07.21</c:v>
                </c:pt>
                <c:pt idx="41">
                  <c:v>21.07.21</c:v>
                </c:pt>
                <c:pt idx="42">
                  <c:v>22.07.21</c:v>
                </c:pt>
                <c:pt idx="43">
                  <c:v>23.07.21</c:v>
                </c:pt>
                <c:pt idx="44">
                  <c:v>24.07.21</c:v>
                </c:pt>
                <c:pt idx="45">
                  <c:v>25.07.21</c:v>
                </c:pt>
                <c:pt idx="46">
                  <c:v>26.07.21</c:v>
                </c:pt>
                <c:pt idx="47">
                  <c:v>27.07.21</c:v>
                </c:pt>
                <c:pt idx="48">
                  <c:v>28.07.21</c:v>
                </c:pt>
                <c:pt idx="49">
                  <c:v>29.07.21</c:v>
                </c:pt>
                <c:pt idx="50">
                  <c:v>30.07.21</c:v>
                </c:pt>
                <c:pt idx="51">
                  <c:v>31.07.21</c:v>
                </c:pt>
                <c:pt idx="52">
                  <c:v>01.08.21</c:v>
                </c:pt>
                <c:pt idx="53">
                  <c:v>02.08.21</c:v>
                </c:pt>
                <c:pt idx="54">
                  <c:v>03.08.21</c:v>
                </c:pt>
                <c:pt idx="55">
                  <c:v>04.08.21</c:v>
                </c:pt>
                <c:pt idx="56">
                  <c:v>05.08.21</c:v>
                </c:pt>
                <c:pt idx="57">
                  <c:v>06.08.21</c:v>
                </c:pt>
                <c:pt idx="58">
                  <c:v>07.08.21</c:v>
                </c:pt>
                <c:pt idx="59">
                  <c:v>08.08.21</c:v>
                </c:pt>
                <c:pt idx="60">
                  <c:v>09.08.21</c:v>
                </c:pt>
                <c:pt idx="61">
                  <c:v>10.08.21</c:v>
                </c:pt>
                <c:pt idx="62">
                  <c:v>11.08.21</c:v>
                </c:pt>
                <c:pt idx="63">
                  <c:v>12.08.21</c:v>
                </c:pt>
                <c:pt idx="64">
                  <c:v>13.08.21</c:v>
                </c:pt>
                <c:pt idx="65">
                  <c:v>14.08.21</c:v>
                </c:pt>
                <c:pt idx="66">
                  <c:v>15.08.21</c:v>
                </c:pt>
                <c:pt idx="67">
                  <c:v>16.08.21</c:v>
                </c:pt>
                <c:pt idx="68">
                  <c:v>17.08.21</c:v>
                </c:pt>
                <c:pt idx="69">
                  <c:v>18.08.21</c:v>
                </c:pt>
                <c:pt idx="70">
                  <c:v>19.08.21</c:v>
                </c:pt>
                <c:pt idx="71">
                  <c:v>20.08.21</c:v>
                </c:pt>
                <c:pt idx="72">
                  <c:v>21.08.21</c:v>
                </c:pt>
                <c:pt idx="73">
                  <c:v>22.08.21</c:v>
                </c:pt>
                <c:pt idx="74">
                  <c:v>23.08.21</c:v>
                </c:pt>
                <c:pt idx="75">
                  <c:v>24.08.21</c:v>
                </c:pt>
                <c:pt idx="76">
                  <c:v>25.08.21</c:v>
                </c:pt>
                <c:pt idx="77">
                  <c:v>26.08.21</c:v>
                </c:pt>
                <c:pt idx="78">
                  <c:v>27.08.21</c:v>
                </c:pt>
                <c:pt idx="79">
                  <c:v>28.08.21</c:v>
                </c:pt>
                <c:pt idx="80">
                  <c:v>29.08.21</c:v>
                </c:pt>
                <c:pt idx="81">
                  <c:v>30.08.21</c:v>
                </c:pt>
                <c:pt idx="82">
                  <c:v>31.08.21</c:v>
                </c:pt>
                <c:pt idx="83">
                  <c:v>01.09.21</c:v>
                </c:pt>
                <c:pt idx="84">
                  <c:v>02.09.21</c:v>
                </c:pt>
                <c:pt idx="85">
                  <c:v>03.09.21</c:v>
                </c:pt>
                <c:pt idx="86">
                  <c:v>04.09.21</c:v>
                </c:pt>
                <c:pt idx="87">
                  <c:v>05.09.21</c:v>
                </c:pt>
                <c:pt idx="88">
                  <c:v>06.09.21</c:v>
                </c:pt>
                <c:pt idx="89">
                  <c:v>07.09.21</c:v>
                </c:pt>
                <c:pt idx="90">
                  <c:v>08.09.21</c:v>
                </c:pt>
                <c:pt idx="91">
                  <c:v>09.09.21</c:v>
                </c:pt>
                <c:pt idx="92">
                  <c:v>10.09.21</c:v>
                </c:pt>
                <c:pt idx="93">
                  <c:v>11.09.21</c:v>
                </c:pt>
                <c:pt idx="94">
                  <c:v>12.09.21</c:v>
                </c:pt>
                <c:pt idx="95">
                  <c:v>13.09.21</c:v>
                </c:pt>
                <c:pt idx="96">
                  <c:v>14.09.21</c:v>
                </c:pt>
                <c:pt idx="97">
                  <c:v>15.09.21</c:v>
                </c:pt>
                <c:pt idx="98">
                  <c:v>16.09.21</c:v>
                </c:pt>
                <c:pt idx="99">
                  <c:v>17.09.21</c:v>
                </c:pt>
                <c:pt idx="100">
                  <c:v>18.09.21</c:v>
                </c:pt>
                <c:pt idx="101">
                  <c:v>19.09.21</c:v>
                </c:pt>
                <c:pt idx="102">
                  <c:v>20.09.21</c:v>
                </c:pt>
                <c:pt idx="103">
                  <c:v>21.09.21</c:v>
                </c:pt>
                <c:pt idx="104">
                  <c:v>22.09.21</c:v>
                </c:pt>
                <c:pt idx="105">
                  <c:v>23.09.21</c:v>
                </c:pt>
                <c:pt idx="106">
                  <c:v>24.09.21</c:v>
                </c:pt>
                <c:pt idx="107">
                  <c:v>25.09.21</c:v>
                </c:pt>
                <c:pt idx="108">
                  <c:v>26.09.21</c:v>
                </c:pt>
                <c:pt idx="109">
                  <c:v>27.09.21</c:v>
                </c:pt>
                <c:pt idx="110">
                  <c:v>28.09.21</c:v>
                </c:pt>
                <c:pt idx="111">
                  <c:v>29.09.21</c:v>
                </c:pt>
                <c:pt idx="112">
                  <c:v>30.09.21</c:v>
                </c:pt>
                <c:pt idx="113">
                  <c:v>01.10.21</c:v>
                </c:pt>
                <c:pt idx="114">
                  <c:v>02.10.21</c:v>
                </c:pt>
                <c:pt idx="115">
                  <c:v>03.10.21</c:v>
                </c:pt>
                <c:pt idx="116">
                  <c:v>04.10.21</c:v>
                </c:pt>
                <c:pt idx="117">
                  <c:v>05.10.21</c:v>
                </c:pt>
                <c:pt idx="118">
                  <c:v>06.10.21</c:v>
                </c:pt>
                <c:pt idx="119">
                  <c:v>07.10.21</c:v>
                </c:pt>
                <c:pt idx="120">
                  <c:v>08.10.21</c:v>
                </c:pt>
                <c:pt idx="121">
                  <c:v>09.10.21</c:v>
                </c:pt>
                <c:pt idx="122">
                  <c:v>10.10.21</c:v>
                </c:pt>
                <c:pt idx="123">
                  <c:v>11.10.21</c:v>
                </c:pt>
                <c:pt idx="124">
                  <c:v>12.10.21</c:v>
                </c:pt>
                <c:pt idx="125">
                  <c:v>13.10.21</c:v>
                </c:pt>
                <c:pt idx="126">
                  <c:v>14.10.21</c:v>
                </c:pt>
                <c:pt idx="127">
                  <c:v>15.10.21</c:v>
                </c:pt>
                <c:pt idx="128">
                  <c:v>16.10.21</c:v>
                </c:pt>
                <c:pt idx="129">
                  <c:v>17.10.21</c:v>
                </c:pt>
                <c:pt idx="130">
                  <c:v>18.10.21</c:v>
                </c:pt>
                <c:pt idx="131">
                  <c:v>19.10.21</c:v>
                </c:pt>
                <c:pt idx="132">
                  <c:v>20.10.21</c:v>
                </c:pt>
                <c:pt idx="133">
                  <c:v>21.10.21</c:v>
                </c:pt>
                <c:pt idx="134">
                  <c:v>22.10.21</c:v>
                </c:pt>
                <c:pt idx="135">
                  <c:v>23.10.21</c:v>
                </c:pt>
                <c:pt idx="136">
                  <c:v>24.10.21</c:v>
                </c:pt>
                <c:pt idx="137">
                  <c:v>25.10.21</c:v>
                </c:pt>
                <c:pt idx="138">
                  <c:v>26.10.21</c:v>
                </c:pt>
                <c:pt idx="139">
                  <c:v>27.10.21</c:v>
                </c:pt>
                <c:pt idx="140">
                  <c:v>28.10.21</c:v>
                </c:pt>
                <c:pt idx="141">
                  <c:v>29.10.21</c:v>
                </c:pt>
                <c:pt idx="142">
                  <c:v>30.10.21</c:v>
                </c:pt>
                <c:pt idx="143">
                  <c:v>31.10.21</c:v>
                </c:pt>
                <c:pt idx="144">
                  <c:v>01.11.21</c:v>
                </c:pt>
                <c:pt idx="145">
                  <c:v>02.11.21</c:v>
                </c:pt>
                <c:pt idx="146">
                  <c:v>03.11.21</c:v>
                </c:pt>
                <c:pt idx="147">
                  <c:v>04.11.21</c:v>
                </c:pt>
                <c:pt idx="148">
                  <c:v>05.11.21</c:v>
                </c:pt>
                <c:pt idx="149">
                  <c:v>06.11.21</c:v>
                </c:pt>
                <c:pt idx="150">
                  <c:v>07.11.21</c:v>
                </c:pt>
                <c:pt idx="151">
                  <c:v>08.11.21</c:v>
                </c:pt>
                <c:pt idx="152">
                  <c:v>09.11.21</c:v>
                </c:pt>
                <c:pt idx="153">
                  <c:v>10.11.21</c:v>
                </c:pt>
                <c:pt idx="154">
                  <c:v>11.11.21</c:v>
                </c:pt>
                <c:pt idx="155">
                  <c:v>12.11.21</c:v>
                </c:pt>
                <c:pt idx="156">
                  <c:v>13.11.21</c:v>
                </c:pt>
                <c:pt idx="157">
                  <c:v>14.11.21</c:v>
                </c:pt>
                <c:pt idx="158">
                  <c:v>15.11.21</c:v>
                </c:pt>
                <c:pt idx="159">
                  <c:v>16.11.21</c:v>
                </c:pt>
                <c:pt idx="160">
                  <c:v>17.11.21</c:v>
                </c:pt>
                <c:pt idx="161">
                  <c:v>18.11.21</c:v>
                </c:pt>
                <c:pt idx="162">
                  <c:v>19.11.21</c:v>
                </c:pt>
                <c:pt idx="163">
                  <c:v>20.11.21</c:v>
                </c:pt>
                <c:pt idx="164">
                  <c:v>21.11.21</c:v>
                </c:pt>
                <c:pt idx="165">
                  <c:v>22.11.21</c:v>
                </c:pt>
                <c:pt idx="166">
                  <c:v>23.11.21</c:v>
                </c:pt>
                <c:pt idx="167">
                  <c:v>24.11.21</c:v>
                </c:pt>
                <c:pt idx="168">
                  <c:v>25.11.21</c:v>
                </c:pt>
                <c:pt idx="169">
                  <c:v>26.11.21</c:v>
                </c:pt>
                <c:pt idx="170">
                  <c:v>27.11.21</c:v>
                </c:pt>
                <c:pt idx="171">
                  <c:v>28.11.21</c:v>
                </c:pt>
                <c:pt idx="172">
                  <c:v>29.11.21</c:v>
                </c:pt>
                <c:pt idx="173">
                  <c:v>30.11.21</c:v>
                </c:pt>
                <c:pt idx="174">
                  <c:v>01.12.21</c:v>
                </c:pt>
                <c:pt idx="175">
                  <c:v>02.12.21</c:v>
                </c:pt>
                <c:pt idx="176">
                  <c:v>03.12.21</c:v>
                </c:pt>
                <c:pt idx="177">
                  <c:v>04.12.21</c:v>
                </c:pt>
                <c:pt idx="178">
                  <c:v>05.12.21</c:v>
                </c:pt>
                <c:pt idx="179">
                  <c:v>06.12.21</c:v>
                </c:pt>
                <c:pt idx="180">
                  <c:v>07.12.21</c:v>
                </c:pt>
                <c:pt idx="181">
                  <c:v>08.12.21</c:v>
                </c:pt>
                <c:pt idx="182">
                  <c:v>09.12.21</c:v>
                </c:pt>
              </c:strCache>
            </c:strRef>
          </c:cat>
          <c:val>
            <c:numRef>
              <c:f>List1!$B$4:$GB$4</c:f>
              <c:numCache>
                <c:formatCode>General</c:formatCode>
                <c:ptCount val="183"/>
                <c:pt idx="0">
                  <c:v>1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1</c:v>
                </c:pt>
                <c:pt idx="7">
                  <c:v>2</c:v>
                </c:pt>
                <c:pt idx="8">
                  <c:v>0</c:v>
                </c:pt>
                <c:pt idx="9">
                  <c:v>1</c:v>
                </c:pt>
                <c:pt idx="10">
                  <c:v>1</c:v>
                </c:pt>
                <c:pt idx="11">
                  <c:v>0</c:v>
                </c:pt>
                <c:pt idx="12">
                  <c:v>1</c:v>
                </c:pt>
                <c:pt idx="13">
                  <c:v>2</c:v>
                </c:pt>
                <c:pt idx="14">
                  <c:v>2</c:v>
                </c:pt>
                <c:pt idx="15">
                  <c:v>0</c:v>
                </c:pt>
                <c:pt idx="16">
                  <c:v>1</c:v>
                </c:pt>
                <c:pt idx="17">
                  <c:v>2</c:v>
                </c:pt>
                <c:pt idx="18">
                  <c:v>0</c:v>
                </c:pt>
                <c:pt idx="19">
                  <c:v>1</c:v>
                </c:pt>
                <c:pt idx="20">
                  <c:v>0</c:v>
                </c:pt>
                <c:pt idx="21">
                  <c:v>0</c:v>
                </c:pt>
                <c:pt idx="22">
                  <c:v>1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1</c:v>
                </c:pt>
                <c:pt idx="27">
                  <c:v>1</c:v>
                </c:pt>
                <c:pt idx="28">
                  <c:v>4</c:v>
                </c:pt>
                <c:pt idx="29">
                  <c:v>4</c:v>
                </c:pt>
                <c:pt idx="30">
                  <c:v>0</c:v>
                </c:pt>
                <c:pt idx="31">
                  <c:v>0</c:v>
                </c:pt>
                <c:pt idx="32">
                  <c:v>3</c:v>
                </c:pt>
                <c:pt idx="33">
                  <c:v>0</c:v>
                </c:pt>
                <c:pt idx="34">
                  <c:v>4</c:v>
                </c:pt>
                <c:pt idx="35">
                  <c:v>2</c:v>
                </c:pt>
                <c:pt idx="36">
                  <c:v>5</c:v>
                </c:pt>
                <c:pt idx="37">
                  <c:v>1</c:v>
                </c:pt>
                <c:pt idx="38">
                  <c:v>1</c:v>
                </c:pt>
                <c:pt idx="39">
                  <c:v>3</c:v>
                </c:pt>
                <c:pt idx="40">
                  <c:v>5</c:v>
                </c:pt>
                <c:pt idx="41">
                  <c:v>1</c:v>
                </c:pt>
                <c:pt idx="42">
                  <c:v>3</c:v>
                </c:pt>
                <c:pt idx="43">
                  <c:v>2</c:v>
                </c:pt>
                <c:pt idx="44">
                  <c:v>0</c:v>
                </c:pt>
                <c:pt idx="45">
                  <c:v>1</c:v>
                </c:pt>
                <c:pt idx="46">
                  <c:v>3</c:v>
                </c:pt>
                <c:pt idx="47">
                  <c:v>4</c:v>
                </c:pt>
                <c:pt idx="48">
                  <c:v>1</c:v>
                </c:pt>
                <c:pt idx="49">
                  <c:v>3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2</c:v>
                </c:pt>
                <c:pt idx="54">
                  <c:v>3</c:v>
                </c:pt>
                <c:pt idx="55">
                  <c:v>3</c:v>
                </c:pt>
                <c:pt idx="56">
                  <c:v>1</c:v>
                </c:pt>
                <c:pt idx="57">
                  <c:v>2</c:v>
                </c:pt>
                <c:pt idx="58">
                  <c:v>1</c:v>
                </c:pt>
                <c:pt idx="59">
                  <c:v>0</c:v>
                </c:pt>
                <c:pt idx="60">
                  <c:v>7</c:v>
                </c:pt>
                <c:pt idx="61">
                  <c:v>1</c:v>
                </c:pt>
                <c:pt idx="62">
                  <c:v>1</c:v>
                </c:pt>
                <c:pt idx="63">
                  <c:v>2</c:v>
                </c:pt>
                <c:pt idx="64">
                  <c:v>5</c:v>
                </c:pt>
                <c:pt idx="65">
                  <c:v>2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0</c:v>
                </c:pt>
                <c:pt idx="71">
                  <c:v>3</c:v>
                </c:pt>
                <c:pt idx="72">
                  <c:v>2</c:v>
                </c:pt>
                <c:pt idx="73">
                  <c:v>2</c:v>
                </c:pt>
                <c:pt idx="74">
                  <c:v>1</c:v>
                </c:pt>
                <c:pt idx="75">
                  <c:v>3</c:v>
                </c:pt>
                <c:pt idx="76">
                  <c:v>5</c:v>
                </c:pt>
                <c:pt idx="77">
                  <c:v>2</c:v>
                </c:pt>
                <c:pt idx="78">
                  <c:v>2</c:v>
                </c:pt>
                <c:pt idx="79">
                  <c:v>0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2</c:v>
                </c:pt>
                <c:pt idx="84">
                  <c:v>4</c:v>
                </c:pt>
                <c:pt idx="85">
                  <c:v>6</c:v>
                </c:pt>
                <c:pt idx="86">
                  <c:v>5</c:v>
                </c:pt>
                <c:pt idx="87">
                  <c:v>1</c:v>
                </c:pt>
                <c:pt idx="88">
                  <c:v>5</c:v>
                </c:pt>
                <c:pt idx="89">
                  <c:v>4</c:v>
                </c:pt>
                <c:pt idx="90">
                  <c:v>1</c:v>
                </c:pt>
                <c:pt idx="91">
                  <c:v>3</c:v>
                </c:pt>
                <c:pt idx="92">
                  <c:v>2</c:v>
                </c:pt>
                <c:pt idx="93">
                  <c:v>0</c:v>
                </c:pt>
                <c:pt idx="94">
                  <c:v>3</c:v>
                </c:pt>
                <c:pt idx="95">
                  <c:v>2</c:v>
                </c:pt>
                <c:pt idx="96">
                  <c:v>3</c:v>
                </c:pt>
                <c:pt idx="97">
                  <c:v>5</c:v>
                </c:pt>
                <c:pt idx="98">
                  <c:v>7</c:v>
                </c:pt>
                <c:pt idx="99">
                  <c:v>4</c:v>
                </c:pt>
                <c:pt idx="100">
                  <c:v>2</c:v>
                </c:pt>
                <c:pt idx="101">
                  <c:v>5</c:v>
                </c:pt>
                <c:pt idx="102">
                  <c:v>8</c:v>
                </c:pt>
                <c:pt idx="103">
                  <c:v>9</c:v>
                </c:pt>
                <c:pt idx="104">
                  <c:v>8</c:v>
                </c:pt>
                <c:pt idx="105">
                  <c:v>5</c:v>
                </c:pt>
                <c:pt idx="106">
                  <c:v>4</c:v>
                </c:pt>
                <c:pt idx="107">
                  <c:v>4</c:v>
                </c:pt>
                <c:pt idx="108">
                  <c:v>2</c:v>
                </c:pt>
                <c:pt idx="109">
                  <c:v>7</c:v>
                </c:pt>
                <c:pt idx="110">
                  <c:v>6</c:v>
                </c:pt>
                <c:pt idx="111">
                  <c:v>8</c:v>
                </c:pt>
                <c:pt idx="112">
                  <c:v>12</c:v>
                </c:pt>
                <c:pt idx="113">
                  <c:v>8</c:v>
                </c:pt>
                <c:pt idx="114">
                  <c:v>4</c:v>
                </c:pt>
                <c:pt idx="115">
                  <c:v>7</c:v>
                </c:pt>
                <c:pt idx="116">
                  <c:v>8</c:v>
                </c:pt>
                <c:pt idx="117">
                  <c:v>12</c:v>
                </c:pt>
                <c:pt idx="118">
                  <c:v>13</c:v>
                </c:pt>
                <c:pt idx="119">
                  <c:v>15</c:v>
                </c:pt>
                <c:pt idx="120">
                  <c:v>8</c:v>
                </c:pt>
                <c:pt idx="121">
                  <c:v>7</c:v>
                </c:pt>
                <c:pt idx="122">
                  <c:v>5</c:v>
                </c:pt>
                <c:pt idx="123">
                  <c:v>19</c:v>
                </c:pt>
                <c:pt idx="124">
                  <c:v>31</c:v>
                </c:pt>
                <c:pt idx="125">
                  <c:v>18</c:v>
                </c:pt>
                <c:pt idx="126">
                  <c:v>16</c:v>
                </c:pt>
                <c:pt idx="127">
                  <c:v>14</c:v>
                </c:pt>
                <c:pt idx="128">
                  <c:v>9</c:v>
                </c:pt>
                <c:pt idx="129">
                  <c:v>13</c:v>
                </c:pt>
                <c:pt idx="130">
                  <c:v>38</c:v>
                </c:pt>
                <c:pt idx="131">
                  <c:v>53</c:v>
                </c:pt>
                <c:pt idx="132">
                  <c:v>48</c:v>
                </c:pt>
                <c:pt idx="133">
                  <c:v>53</c:v>
                </c:pt>
                <c:pt idx="134">
                  <c:v>42</c:v>
                </c:pt>
                <c:pt idx="135">
                  <c:v>27</c:v>
                </c:pt>
                <c:pt idx="136">
                  <c:v>19</c:v>
                </c:pt>
                <c:pt idx="137">
                  <c:v>75</c:v>
                </c:pt>
                <c:pt idx="138">
                  <c:v>80</c:v>
                </c:pt>
                <c:pt idx="139">
                  <c:v>63</c:v>
                </c:pt>
                <c:pt idx="140">
                  <c:v>38</c:v>
                </c:pt>
                <c:pt idx="141">
                  <c:v>78</c:v>
                </c:pt>
                <c:pt idx="142">
                  <c:v>50</c:v>
                </c:pt>
                <c:pt idx="143">
                  <c:v>40</c:v>
                </c:pt>
                <c:pt idx="144">
                  <c:v>129</c:v>
                </c:pt>
                <c:pt idx="145">
                  <c:v>129</c:v>
                </c:pt>
                <c:pt idx="146">
                  <c:v>100</c:v>
                </c:pt>
                <c:pt idx="147">
                  <c:v>106</c:v>
                </c:pt>
                <c:pt idx="148">
                  <c:v>126</c:v>
                </c:pt>
                <c:pt idx="149">
                  <c:v>53</c:v>
                </c:pt>
                <c:pt idx="150">
                  <c:v>37</c:v>
                </c:pt>
                <c:pt idx="151">
                  <c:v>127</c:v>
                </c:pt>
                <c:pt idx="152">
                  <c:v>138</c:v>
                </c:pt>
                <c:pt idx="153">
                  <c:v>139</c:v>
                </c:pt>
                <c:pt idx="154">
                  <c:v>113</c:v>
                </c:pt>
                <c:pt idx="155">
                  <c:v>158</c:v>
                </c:pt>
                <c:pt idx="156">
                  <c:v>93</c:v>
                </c:pt>
                <c:pt idx="157">
                  <c:v>49</c:v>
                </c:pt>
                <c:pt idx="158">
                  <c:v>156</c:v>
                </c:pt>
                <c:pt idx="159">
                  <c:v>190</c:v>
                </c:pt>
                <c:pt idx="160">
                  <c:v>136</c:v>
                </c:pt>
                <c:pt idx="161">
                  <c:v>156</c:v>
                </c:pt>
                <c:pt idx="162">
                  <c:v>235</c:v>
                </c:pt>
                <c:pt idx="163">
                  <c:v>118</c:v>
                </c:pt>
                <c:pt idx="164">
                  <c:v>88</c:v>
                </c:pt>
                <c:pt idx="165">
                  <c:v>195</c:v>
                </c:pt>
                <c:pt idx="166">
                  <c:v>202</c:v>
                </c:pt>
                <c:pt idx="167">
                  <c:v>168</c:v>
                </c:pt>
                <c:pt idx="168">
                  <c:v>243</c:v>
                </c:pt>
                <c:pt idx="169">
                  <c:v>139</c:v>
                </c:pt>
                <c:pt idx="170">
                  <c:v>108</c:v>
                </c:pt>
                <c:pt idx="171">
                  <c:v>81</c:v>
                </c:pt>
                <c:pt idx="172">
                  <c:v>199</c:v>
                </c:pt>
                <c:pt idx="173">
                  <c:v>177</c:v>
                </c:pt>
                <c:pt idx="174">
                  <c:v>156</c:v>
                </c:pt>
                <c:pt idx="175">
                  <c:v>123</c:v>
                </c:pt>
                <c:pt idx="176">
                  <c:v>150</c:v>
                </c:pt>
                <c:pt idx="177">
                  <c:v>93</c:v>
                </c:pt>
                <c:pt idx="178">
                  <c:v>63</c:v>
                </c:pt>
                <c:pt idx="179">
                  <c:v>184</c:v>
                </c:pt>
                <c:pt idx="180">
                  <c:v>134</c:v>
                </c:pt>
                <c:pt idx="181">
                  <c:v>107</c:v>
                </c:pt>
                <c:pt idx="182">
                  <c:v>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8FD-43E4-BA1D-0B494D841F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314152"/>
        <c:axId val="604312192"/>
      </c:lineChart>
      <c:catAx>
        <c:axId val="604314152"/>
        <c:scaling>
          <c:orientation val="minMax"/>
        </c:scaling>
        <c:delete val="0"/>
        <c:axPos val="b"/>
        <c:numFmt formatCode="dd/mm/yy;@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604312192"/>
        <c:crosses val="autoZero"/>
        <c:auto val="1"/>
        <c:lblAlgn val="ctr"/>
        <c:lblOffset val="100"/>
        <c:tickLblSkip val="7"/>
        <c:noMultiLvlLbl val="0"/>
      </c:catAx>
      <c:valAx>
        <c:axId val="604312192"/>
        <c:scaling>
          <c:orientation val="minMax"/>
          <c:max val="3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604314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  <a:latin typeface="Calibri" panose="020F0502020204030204" pitchFamily="34" charset="0"/>
          <a:cs typeface="Calibri" panose="020F0502020204030204" pitchFamily="34" charset="0"/>
        </a:defRPr>
      </a:pPr>
      <a:endParaRPr lang="cs-CZ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714648495541371E-2"/>
          <c:y val="0.11530977652557951"/>
          <c:w val="0.91692139603581668"/>
          <c:h val="0.71344666460445894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 w="19050">
              <a:solidFill>
                <a:srgbClr val="C00000"/>
              </a:solidFill>
            </a:ln>
            <a:effectLst/>
          </c:spPr>
          <c:invertIfNegative val="0"/>
          <c:dLbls>
            <c:dLbl>
              <c:idx val="13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A3F-421B-A24A-264CC3DD701B}"/>
                </c:ext>
              </c:extLst>
            </c:dLbl>
            <c:dLbl>
              <c:idx val="13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487-4B41-A7BA-23E0663C99CB}"/>
                </c:ext>
              </c:extLst>
            </c:dLbl>
            <c:dLbl>
              <c:idx val="13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487-4B41-A7BA-23E0663C99CB}"/>
                </c:ext>
              </c:extLst>
            </c:dLbl>
            <c:dLbl>
              <c:idx val="13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A3F-421B-A24A-264CC3DD701B}"/>
                </c:ext>
              </c:extLst>
            </c:dLbl>
            <c:dLbl>
              <c:idx val="13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487-4B41-A7BA-23E0663C99CB}"/>
                </c:ext>
              </c:extLst>
            </c:dLbl>
            <c:dLbl>
              <c:idx val="14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A3F-421B-A24A-264CC3DD701B}"/>
                </c:ext>
              </c:extLst>
            </c:dLbl>
            <c:dLbl>
              <c:idx val="14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487-4B41-A7BA-23E0663C99CB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Sheet1!$A$135:$A$306</c:f>
              <c:numCache>
                <c:formatCode>m/d/yyyy</c:formatCode>
                <c:ptCount val="172"/>
                <c:pt idx="0">
                  <c:v>44364</c:v>
                </c:pt>
                <c:pt idx="1">
                  <c:v>44365</c:v>
                </c:pt>
                <c:pt idx="2">
                  <c:v>44366</c:v>
                </c:pt>
                <c:pt idx="3">
                  <c:v>44367</c:v>
                </c:pt>
                <c:pt idx="4">
                  <c:v>44369</c:v>
                </c:pt>
                <c:pt idx="5">
                  <c:v>44370</c:v>
                </c:pt>
                <c:pt idx="6">
                  <c:v>44371</c:v>
                </c:pt>
                <c:pt idx="7">
                  <c:v>44373</c:v>
                </c:pt>
                <c:pt idx="8">
                  <c:v>44374</c:v>
                </c:pt>
                <c:pt idx="9">
                  <c:v>44375</c:v>
                </c:pt>
                <c:pt idx="10">
                  <c:v>44376</c:v>
                </c:pt>
                <c:pt idx="11">
                  <c:v>44378</c:v>
                </c:pt>
                <c:pt idx="12">
                  <c:v>44379</c:v>
                </c:pt>
                <c:pt idx="13">
                  <c:v>44381</c:v>
                </c:pt>
                <c:pt idx="14">
                  <c:v>44382</c:v>
                </c:pt>
                <c:pt idx="15">
                  <c:v>44383</c:v>
                </c:pt>
                <c:pt idx="16">
                  <c:v>44384</c:v>
                </c:pt>
                <c:pt idx="17">
                  <c:v>44385</c:v>
                </c:pt>
                <c:pt idx="18">
                  <c:v>44386</c:v>
                </c:pt>
                <c:pt idx="19">
                  <c:v>44387</c:v>
                </c:pt>
                <c:pt idx="20">
                  <c:v>44389</c:v>
                </c:pt>
                <c:pt idx="21">
                  <c:v>44390</c:v>
                </c:pt>
                <c:pt idx="22">
                  <c:v>44391</c:v>
                </c:pt>
                <c:pt idx="23">
                  <c:v>44392</c:v>
                </c:pt>
                <c:pt idx="24">
                  <c:v>44393</c:v>
                </c:pt>
                <c:pt idx="25">
                  <c:v>44394</c:v>
                </c:pt>
                <c:pt idx="26">
                  <c:v>44395</c:v>
                </c:pt>
                <c:pt idx="27">
                  <c:v>44396</c:v>
                </c:pt>
                <c:pt idx="28">
                  <c:v>44397</c:v>
                </c:pt>
                <c:pt idx="29">
                  <c:v>44398</c:v>
                </c:pt>
                <c:pt idx="30">
                  <c:v>44399</c:v>
                </c:pt>
                <c:pt idx="31">
                  <c:v>44400</c:v>
                </c:pt>
                <c:pt idx="32">
                  <c:v>44401</c:v>
                </c:pt>
                <c:pt idx="33">
                  <c:v>44402</c:v>
                </c:pt>
                <c:pt idx="34">
                  <c:v>44403</c:v>
                </c:pt>
                <c:pt idx="35">
                  <c:v>44404</c:v>
                </c:pt>
                <c:pt idx="36">
                  <c:v>44405</c:v>
                </c:pt>
                <c:pt idx="37">
                  <c:v>44406</c:v>
                </c:pt>
                <c:pt idx="38">
                  <c:v>44407</c:v>
                </c:pt>
                <c:pt idx="39">
                  <c:v>44408</c:v>
                </c:pt>
                <c:pt idx="40">
                  <c:v>44409</c:v>
                </c:pt>
                <c:pt idx="41">
                  <c:v>44410</c:v>
                </c:pt>
                <c:pt idx="42">
                  <c:v>44411</c:v>
                </c:pt>
                <c:pt idx="43">
                  <c:v>44412</c:v>
                </c:pt>
                <c:pt idx="44">
                  <c:v>44413</c:v>
                </c:pt>
                <c:pt idx="45">
                  <c:v>44414</c:v>
                </c:pt>
                <c:pt idx="46">
                  <c:v>44415</c:v>
                </c:pt>
                <c:pt idx="47">
                  <c:v>44416</c:v>
                </c:pt>
                <c:pt idx="48">
                  <c:v>44417</c:v>
                </c:pt>
                <c:pt idx="49">
                  <c:v>44418</c:v>
                </c:pt>
                <c:pt idx="50">
                  <c:v>44419</c:v>
                </c:pt>
                <c:pt idx="51">
                  <c:v>44420</c:v>
                </c:pt>
                <c:pt idx="52">
                  <c:v>44421</c:v>
                </c:pt>
                <c:pt idx="53">
                  <c:v>44422</c:v>
                </c:pt>
                <c:pt idx="54">
                  <c:v>44423</c:v>
                </c:pt>
                <c:pt idx="55">
                  <c:v>44424</c:v>
                </c:pt>
                <c:pt idx="56">
                  <c:v>44425</c:v>
                </c:pt>
                <c:pt idx="57">
                  <c:v>44426</c:v>
                </c:pt>
                <c:pt idx="58">
                  <c:v>44427</c:v>
                </c:pt>
                <c:pt idx="59">
                  <c:v>44428</c:v>
                </c:pt>
                <c:pt idx="60">
                  <c:v>44429</c:v>
                </c:pt>
                <c:pt idx="61">
                  <c:v>44430</c:v>
                </c:pt>
                <c:pt idx="62">
                  <c:v>44431</c:v>
                </c:pt>
                <c:pt idx="63">
                  <c:v>44432</c:v>
                </c:pt>
                <c:pt idx="64">
                  <c:v>44433</c:v>
                </c:pt>
                <c:pt idx="65">
                  <c:v>44434</c:v>
                </c:pt>
                <c:pt idx="66">
                  <c:v>44435</c:v>
                </c:pt>
                <c:pt idx="67">
                  <c:v>44436</c:v>
                </c:pt>
                <c:pt idx="68">
                  <c:v>44437</c:v>
                </c:pt>
                <c:pt idx="69">
                  <c:v>44438</c:v>
                </c:pt>
                <c:pt idx="70">
                  <c:v>44439</c:v>
                </c:pt>
                <c:pt idx="71">
                  <c:v>44440</c:v>
                </c:pt>
                <c:pt idx="72">
                  <c:v>44441</c:v>
                </c:pt>
                <c:pt idx="73">
                  <c:v>44442</c:v>
                </c:pt>
                <c:pt idx="74">
                  <c:v>44443</c:v>
                </c:pt>
                <c:pt idx="75">
                  <c:v>44444</c:v>
                </c:pt>
                <c:pt idx="76">
                  <c:v>44445</c:v>
                </c:pt>
                <c:pt idx="77">
                  <c:v>44446</c:v>
                </c:pt>
                <c:pt idx="78">
                  <c:v>44447</c:v>
                </c:pt>
                <c:pt idx="79">
                  <c:v>44448</c:v>
                </c:pt>
                <c:pt idx="80">
                  <c:v>44449</c:v>
                </c:pt>
                <c:pt idx="81">
                  <c:v>44450</c:v>
                </c:pt>
                <c:pt idx="82">
                  <c:v>44451</c:v>
                </c:pt>
                <c:pt idx="83">
                  <c:v>44452</c:v>
                </c:pt>
                <c:pt idx="84">
                  <c:v>44453</c:v>
                </c:pt>
                <c:pt idx="85">
                  <c:v>44454</c:v>
                </c:pt>
                <c:pt idx="86">
                  <c:v>44455</c:v>
                </c:pt>
                <c:pt idx="87">
                  <c:v>44456</c:v>
                </c:pt>
                <c:pt idx="88">
                  <c:v>44457</c:v>
                </c:pt>
                <c:pt idx="89">
                  <c:v>44458</c:v>
                </c:pt>
                <c:pt idx="90">
                  <c:v>44459</c:v>
                </c:pt>
                <c:pt idx="91">
                  <c:v>44460</c:v>
                </c:pt>
                <c:pt idx="92">
                  <c:v>44461</c:v>
                </c:pt>
                <c:pt idx="93">
                  <c:v>44462</c:v>
                </c:pt>
                <c:pt idx="94">
                  <c:v>44463</c:v>
                </c:pt>
                <c:pt idx="95">
                  <c:v>44464</c:v>
                </c:pt>
                <c:pt idx="96">
                  <c:v>44465</c:v>
                </c:pt>
                <c:pt idx="97">
                  <c:v>44466</c:v>
                </c:pt>
                <c:pt idx="98">
                  <c:v>44467</c:v>
                </c:pt>
                <c:pt idx="99">
                  <c:v>44468</c:v>
                </c:pt>
                <c:pt idx="100">
                  <c:v>44469</c:v>
                </c:pt>
                <c:pt idx="101">
                  <c:v>44470</c:v>
                </c:pt>
                <c:pt idx="102">
                  <c:v>44471</c:v>
                </c:pt>
                <c:pt idx="103">
                  <c:v>44472</c:v>
                </c:pt>
                <c:pt idx="104">
                  <c:v>44473</c:v>
                </c:pt>
                <c:pt idx="105">
                  <c:v>44474</c:v>
                </c:pt>
                <c:pt idx="106">
                  <c:v>44475</c:v>
                </c:pt>
                <c:pt idx="107">
                  <c:v>44476</c:v>
                </c:pt>
                <c:pt idx="108">
                  <c:v>44477</c:v>
                </c:pt>
                <c:pt idx="109">
                  <c:v>44478</c:v>
                </c:pt>
                <c:pt idx="110">
                  <c:v>44479</c:v>
                </c:pt>
                <c:pt idx="111">
                  <c:v>44480</c:v>
                </c:pt>
                <c:pt idx="112">
                  <c:v>44481</c:v>
                </c:pt>
                <c:pt idx="113">
                  <c:v>44482</c:v>
                </c:pt>
                <c:pt idx="114">
                  <c:v>44483</c:v>
                </c:pt>
                <c:pt idx="115">
                  <c:v>44484</c:v>
                </c:pt>
                <c:pt idx="116">
                  <c:v>44485</c:v>
                </c:pt>
                <c:pt idx="117">
                  <c:v>44486</c:v>
                </c:pt>
                <c:pt idx="118">
                  <c:v>44487</c:v>
                </c:pt>
                <c:pt idx="119">
                  <c:v>44488</c:v>
                </c:pt>
                <c:pt idx="120">
                  <c:v>44489</c:v>
                </c:pt>
                <c:pt idx="121">
                  <c:v>44490</c:v>
                </c:pt>
                <c:pt idx="122">
                  <c:v>44491</c:v>
                </c:pt>
                <c:pt idx="123">
                  <c:v>44492</c:v>
                </c:pt>
                <c:pt idx="124">
                  <c:v>44493</c:v>
                </c:pt>
                <c:pt idx="125">
                  <c:v>44494</c:v>
                </c:pt>
                <c:pt idx="126">
                  <c:v>44495</c:v>
                </c:pt>
                <c:pt idx="127">
                  <c:v>44496</c:v>
                </c:pt>
                <c:pt idx="128">
                  <c:v>44497</c:v>
                </c:pt>
                <c:pt idx="129">
                  <c:v>44498</c:v>
                </c:pt>
                <c:pt idx="130">
                  <c:v>44499</c:v>
                </c:pt>
                <c:pt idx="131">
                  <c:v>44500</c:v>
                </c:pt>
                <c:pt idx="132">
                  <c:v>44501</c:v>
                </c:pt>
                <c:pt idx="133">
                  <c:v>44502</c:v>
                </c:pt>
                <c:pt idx="134">
                  <c:v>44503</c:v>
                </c:pt>
                <c:pt idx="135">
                  <c:v>44504</c:v>
                </c:pt>
                <c:pt idx="136">
                  <c:v>44505</c:v>
                </c:pt>
                <c:pt idx="137">
                  <c:v>44506</c:v>
                </c:pt>
                <c:pt idx="138">
                  <c:v>44507</c:v>
                </c:pt>
                <c:pt idx="139">
                  <c:v>44508</c:v>
                </c:pt>
                <c:pt idx="140">
                  <c:v>44509</c:v>
                </c:pt>
                <c:pt idx="141">
                  <c:v>44510</c:v>
                </c:pt>
                <c:pt idx="142">
                  <c:v>44511</c:v>
                </c:pt>
                <c:pt idx="143">
                  <c:v>44512</c:v>
                </c:pt>
                <c:pt idx="144">
                  <c:v>44513</c:v>
                </c:pt>
                <c:pt idx="145">
                  <c:v>44514</c:v>
                </c:pt>
                <c:pt idx="146">
                  <c:v>44515</c:v>
                </c:pt>
                <c:pt idx="147">
                  <c:v>44516</c:v>
                </c:pt>
                <c:pt idx="148">
                  <c:v>44517</c:v>
                </c:pt>
                <c:pt idx="149">
                  <c:v>44518</c:v>
                </c:pt>
                <c:pt idx="150">
                  <c:v>44519</c:v>
                </c:pt>
                <c:pt idx="151">
                  <c:v>44520</c:v>
                </c:pt>
                <c:pt idx="152">
                  <c:v>44521</c:v>
                </c:pt>
                <c:pt idx="153">
                  <c:v>44522</c:v>
                </c:pt>
                <c:pt idx="154">
                  <c:v>44523</c:v>
                </c:pt>
                <c:pt idx="155">
                  <c:v>44524</c:v>
                </c:pt>
                <c:pt idx="156">
                  <c:v>44525</c:v>
                </c:pt>
                <c:pt idx="157">
                  <c:v>44526</c:v>
                </c:pt>
                <c:pt idx="158">
                  <c:v>44527</c:v>
                </c:pt>
                <c:pt idx="159">
                  <c:v>44528</c:v>
                </c:pt>
                <c:pt idx="160">
                  <c:v>44529</c:v>
                </c:pt>
                <c:pt idx="161">
                  <c:v>44530</c:v>
                </c:pt>
                <c:pt idx="162">
                  <c:v>44531</c:v>
                </c:pt>
                <c:pt idx="163">
                  <c:v>44532</c:v>
                </c:pt>
                <c:pt idx="164">
                  <c:v>44533</c:v>
                </c:pt>
                <c:pt idx="165">
                  <c:v>44534</c:v>
                </c:pt>
                <c:pt idx="166">
                  <c:v>44535</c:v>
                </c:pt>
                <c:pt idx="167">
                  <c:v>44536</c:v>
                </c:pt>
                <c:pt idx="168">
                  <c:v>44537</c:v>
                </c:pt>
                <c:pt idx="169">
                  <c:v>44538</c:v>
                </c:pt>
                <c:pt idx="170">
                  <c:v>44539</c:v>
                </c:pt>
                <c:pt idx="171">
                  <c:v>44540</c:v>
                </c:pt>
              </c:numCache>
            </c:numRef>
          </c:cat>
          <c:val>
            <c:numRef>
              <c:f>Sheet1!$B$135:$B$306</c:f>
              <c:numCache>
                <c:formatCode>General</c:formatCode>
                <c:ptCount val="172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1</c:v>
                </c:pt>
                <c:pt idx="12">
                  <c:v>0</c:v>
                </c:pt>
                <c:pt idx="13">
                  <c:v>1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2</c:v>
                </c:pt>
                <c:pt idx="19">
                  <c:v>0</c:v>
                </c:pt>
                <c:pt idx="20">
                  <c:v>2</c:v>
                </c:pt>
                <c:pt idx="21">
                  <c:v>1</c:v>
                </c:pt>
                <c:pt idx="22">
                  <c:v>0</c:v>
                </c:pt>
                <c:pt idx="23">
                  <c:v>0</c:v>
                </c:pt>
                <c:pt idx="24">
                  <c:v>3</c:v>
                </c:pt>
                <c:pt idx="25">
                  <c:v>2</c:v>
                </c:pt>
                <c:pt idx="26">
                  <c:v>1</c:v>
                </c:pt>
                <c:pt idx="27">
                  <c:v>2</c:v>
                </c:pt>
                <c:pt idx="28">
                  <c:v>2</c:v>
                </c:pt>
                <c:pt idx="29">
                  <c:v>2</c:v>
                </c:pt>
                <c:pt idx="30">
                  <c:v>4</c:v>
                </c:pt>
                <c:pt idx="31">
                  <c:v>0</c:v>
                </c:pt>
                <c:pt idx="32">
                  <c:v>0</c:v>
                </c:pt>
                <c:pt idx="33">
                  <c:v>1</c:v>
                </c:pt>
                <c:pt idx="34">
                  <c:v>3</c:v>
                </c:pt>
                <c:pt idx="35">
                  <c:v>1</c:v>
                </c:pt>
                <c:pt idx="36">
                  <c:v>1</c:v>
                </c:pt>
                <c:pt idx="37">
                  <c:v>2</c:v>
                </c:pt>
                <c:pt idx="38">
                  <c:v>2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7</c:v>
                </c:pt>
                <c:pt idx="44">
                  <c:v>1</c:v>
                </c:pt>
                <c:pt idx="45">
                  <c:v>2</c:v>
                </c:pt>
                <c:pt idx="46">
                  <c:v>0</c:v>
                </c:pt>
                <c:pt idx="47">
                  <c:v>3</c:v>
                </c:pt>
                <c:pt idx="48">
                  <c:v>2</c:v>
                </c:pt>
                <c:pt idx="49">
                  <c:v>0</c:v>
                </c:pt>
                <c:pt idx="50">
                  <c:v>4</c:v>
                </c:pt>
                <c:pt idx="51">
                  <c:v>1</c:v>
                </c:pt>
                <c:pt idx="52">
                  <c:v>1</c:v>
                </c:pt>
                <c:pt idx="53">
                  <c:v>0</c:v>
                </c:pt>
                <c:pt idx="54">
                  <c:v>0</c:v>
                </c:pt>
                <c:pt idx="55">
                  <c:v>3</c:v>
                </c:pt>
                <c:pt idx="56">
                  <c:v>0</c:v>
                </c:pt>
                <c:pt idx="57">
                  <c:v>0</c:v>
                </c:pt>
                <c:pt idx="58">
                  <c:v>2</c:v>
                </c:pt>
                <c:pt idx="59">
                  <c:v>1</c:v>
                </c:pt>
                <c:pt idx="60">
                  <c:v>0</c:v>
                </c:pt>
                <c:pt idx="61">
                  <c:v>0</c:v>
                </c:pt>
                <c:pt idx="62">
                  <c:v>2</c:v>
                </c:pt>
                <c:pt idx="63">
                  <c:v>0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0</c:v>
                </c:pt>
                <c:pt idx="69">
                  <c:v>0</c:v>
                </c:pt>
                <c:pt idx="70">
                  <c:v>4</c:v>
                </c:pt>
                <c:pt idx="71">
                  <c:v>4</c:v>
                </c:pt>
                <c:pt idx="72">
                  <c:v>1</c:v>
                </c:pt>
                <c:pt idx="73">
                  <c:v>1</c:v>
                </c:pt>
                <c:pt idx="74">
                  <c:v>3</c:v>
                </c:pt>
                <c:pt idx="75">
                  <c:v>1</c:v>
                </c:pt>
                <c:pt idx="76">
                  <c:v>0</c:v>
                </c:pt>
                <c:pt idx="77">
                  <c:v>2</c:v>
                </c:pt>
                <c:pt idx="78">
                  <c:v>0</c:v>
                </c:pt>
                <c:pt idx="79">
                  <c:v>0</c:v>
                </c:pt>
                <c:pt idx="80">
                  <c:v>3</c:v>
                </c:pt>
                <c:pt idx="81">
                  <c:v>3</c:v>
                </c:pt>
                <c:pt idx="82">
                  <c:v>0</c:v>
                </c:pt>
                <c:pt idx="83">
                  <c:v>4</c:v>
                </c:pt>
                <c:pt idx="84">
                  <c:v>2</c:v>
                </c:pt>
                <c:pt idx="85">
                  <c:v>0</c:v>
                </c:pt>
                <c:pt idx="86">
                  <c:v>1</c:v>
                </c:pt>
                <c:pt idx="87">
                  <c:v>2</c:v>
                </c:pt>
                <c:pt idx="88">
                  <c:v>1</c:v>
                </c:pt>
                <c:pt idx="89">
                  <c:v>1</c:v>
                </c:pt>
                <c:pt idx="90">
                  <c:v>0</c:v>
                </c:pt>
                <c:pt idx="91">
                  <c:v>3</c:v>
                </c:pt>
                <c:pt idx="92">
                  <c:v>3</c:v>
                </c:pt>
                <c:pt idx="93">
                  <c:v>2</c:v>
                </c:pt>
                <c:pt idx="94">
                  <c:v>3</c:v>
                </c:pt>
                <c:pt idx="95">
                  <c:v>0</c:v>
                </c:pt>
                <c:pt idx="96">
                  <c:v>2</c:v>
                </c:pt>
                <c:pt idx="97">
                  <c:v>6</c:v>
                </c:pt>
                <c:pt idx="98">
                  <c:v>4</c:v>
                </c:pt>
                <c:pt idx="99">
                  <c:v>3</c:v>
                </c:pt>
                <c:pt idx="100">
                  <c:v>9</c:v>
                </c:pt>
                <c:pt idx="101">
                  <c:v>2</c:v>
                </c:pt>
                <c:pt idx="102">
                  <c:v>5</c:v>
                </c:pt>
                <c:pt idx="103">
                  <c:v>1</c:v>
                </c:pt>
                <c:pt idx="104">
                  <c:v>0</c:v>
                </c:pt>
                <c:pt idx="105">
                  <c:v>2</c:v>
                </c:pt>
                <c:pt idx="106">
                  <c:v>5</c:v>
                </c:pt>
                <c:pt idx="107">
                  <c:v>6</c:v>
                </c:pt>
                <c:pt idx="108">
                  <c:v>6</c:v>
                </c:pt>
                <c:pt idx="109">
                  <c:v>1</c:v>
                </c:pt>
                <c:pt idx="110">
                  <c:v>1</c:v>
                </c:pt>
                <c:pt idx="111">
                  <c:v>3</c:v>
                </c:pt>
                <c:pt idx="112">
                  <c:v>10</c:v>
                </c:pt>
                <c:pt idx="113">
                  <c:v>7</c:v>
                </c:pt>
                <c:pt idx="114">
                  <c:v>7</c:v>
                </c:pt>
                <c:pt idx="115">
                  <c:v>6</c:v>
                </c:pt>
                <c:pt idx="116">
                  <c:v>5</c:v>
                </c:pt>
                <c:pt idx="117">
                  <c:v>8</c:v>
                </c:pt>
                <c:pt idx="118">
                  <c:v>17</c:v>
                </c:pt>
                <c:pt idx="119">
                  <c:v>17</c:v>
                </c:pt>
                <c:pt idx="120">
                  <c:v>13</c:v>
                </c:pt>
                <c:pt idx="121">
                  <c:v>13</c:v>
                </c:pt>
                <c:pt idx="122">
                  <c:v>17</c:v>
                </c:pt>
                <c:pt idx="123">
                  <c:v>14</c:v>
                </c:pt>
                <c:pt idx="124">
                  <c:v>12</c:v>
                </c:pt>
                <c:pt idx="125">
                  <c:v>29</c:v>
                </c:pt>
                <c:pt idx="126">
                  <c:v>20</c:v>
                </c:pt>
                <c:pt idx="127">
                  <c:v>23</c:v>
                </c:pt>
                <c:pt idx="128">
                  <c:v>22</c:v>
                </c:pt>
                <c:pt idx="129">
                  <c:v>38</c:v>
                </c:pt>
                <c:pt idx="130">
                  <c:v>22</c:v>
                </c:pt>
                <c:pt idx="131">
                  <c:v>18</c:v>
                </c:pt>
                <c:pt idx="132">
                  <c:v>57</c:v>
                </c:pt>
                <c:pt idx="133">
                  <c:v>38</c:v>
                </c:pt>
                <c:pt idx="134">
                  <c:v>39</c:v>
                </c:pt>
                <c:pt idx="135">
                  <c:v>27</c:v>
                </c:pt>
                <c:pt idx="136">
                  <c:v>41</c:v>
                </c:pt>
                <c:pt idx="137">
                  <c:v>21</c:v>
                </c:pt>
                <c:pt idx="138">
                  <c:v>19</c:v>
                </c:pt>
                <c:pt idx="139">
                  <c:v>53</c:v>
                </c:pt>
                <c:pt idx="140">
                  <c:v>46</c:v>
                </c:pt>
                <c:pt idx="141">
                  <c:v>48</c:v>
                </c:pt>
                <c:pt idx="142">
                  <c:v>49</c:v>
                </c:pt>
                <c:pt idx="143">
                  <c:v>44</c:v>
                </c:pt>
                <c:pt idx="144">
                  <c:v>50</c:v>
                </c:pt>
                <c:pt idx="145">
                  <c:v>23</c:v>
                </c:pt>
                <c:pt idx="146">
                  <c:v>64</c:v>
                </c:pt>
                <c:pt idx="147">
                  <c:v>62</c:v>
                </c:pt>
                <c:pt idx="148">
                  <c:v>44</c:v>
                </c:pt>
                <c:pt idx="149">
                  <c:v>56</c:v>
                </c:pt>
                <c:pt idx="150">
                  <c:v>84</c:v>
                </c:pt>
                <c:pt idx="151">
                  <c:v>48</c:v>
                </c:pt>
                <c:pt idx="152">
                  <c:v>31</c:v>
                </c:pt>
                <c:pt idx="153">
                  <c:v>63</c:v>
                </c:pt>
                <c:pt idx="154">
                  <c:v>73</c:v>
                </c:pt>
                <c:pt idx="155">
                  <c:v>44</c:v>
                </c:pt>
                <c:pt idx="156">
                  <c:v>70</c:v>
                </c:pt>
                <c:pt idx="157">
                  <c:v>56</c:v>
                </c:pt>
                <c:pt idx="158">
                  <c:v>33</c:v>
                </c:pt>
                <c:pt idx="159">
                  <c:v>42</c:v>
                </c:pt>
                <c:pt idx="160">
                  <c:v>64</c:v>
                </c:pt>
                <c:pt idx="161">
                  <c:v>52</c:v>
                </c:pt>
                <c:pt idx="162">
                  <c:v>55</c:v>
                </c:pt>
                <c:pt idx="163">
                  <c:v>44</c:v>
                </c:pt>
                <c:pt idx="164">
                  <c:v>52</c:v>
                </c:pt>
                <c:pt idx="165">
                  <c:v>27</c:v>
                </c:pt>
                <c:pt idx="166">
                  <c:v>17</c:v>
                </c:pt>
                <c:pt idx="167">
                  <c:v>47</c:v>
                </c:pt>
                <c:pt idx="168">
                  <c:v>44</c:v>
                </c:pt>
                <c:pt idx="169">
                  <c:v>30</c:v>
                </c:pt>
                <c:pt idx="170">
                  <c:v>33</c:v>
                </c:pt>
                <c:pt idx="17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C7-4733-952F-D247528AD3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17147840"/>
        <c:axId val="419321824"/>
      </c:barChart>
      <c:dateAx>
        <c:axId val="41714784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9321824"/>
        <c:crosses val="autoZero"/>
        <c:auto val="1"/>
        <c:lblOffset val="100"/>
        <c:baseTimeUnit val="days"/>
        <c:majorUnit val="1"/>
        <c:majorTimeUnit val="days"/>
      </c:dateAx>
      <c:valAx>
        <c:axId val="419321824"/>
        <c:scaling>
          <c:orientation val="minMax"/>
          <c:min val="0"/>
        </c:scaling>
        <c:delete val="0"/>
        <c:axPos val="l"/>
        <c:numFmt formatCode="#,##0" sourceLinked="0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1714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519856463840257E-2"/>
          <c:y val="1.7338673528478215E-2"/>
          <c:w val="0.80334957098880577"/>
          <c:h val="0.7587762916834988"/>
        </c:manualLayout>
      </c:layout>
      <c:lineChart>
        <c:grouping val="standard"/>
        <c:varyColors val="0"/>
        <c:ser>
          <c:idx val="0"/>
          <c:order val="0"/>
          <c:tx>
            <c:strRef>
              <c:f>List1!$A$2</c:f>
              <c:strCache>
                <c:ptCount val="1"/>
                <c:pt idx="0">
                  <c:v>2020</c:v>
                </c:pt>
              </c:strCache>
            </c:strRef>
          </c:tx>
          <c:spPr>
            <a:ln w="28575" cap="rnd">
              <a:solidFill>
                <a:srgbClr val="00B0F0"/>
              </a:solidFill>
              <a:prstDash val="sysDash"/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List1!$O$2:$AC$2</c:f>
              <c:numCache>
                <c:formatCode>General</c:formatCode>
                <c:ptCount val="15"/>
                <c:pt idx="0">
                  <c:v>9.0385521999999998</c:v>
                </c:pt>
                <c:pt idx="1">
                  <c:v>21.700104499999998</c:v>
                </c:pt>
                <c:pt idx="2">
                  <c:v>38.513545800000003</c:v>
                </c:pt>
                <c:pt idx="3">
                  <c:v>51.317859400000003</c:v>
                </c:pt>
                <c:pt idx="4">
                  <c:v>62.379367199999997</c:v>
                </c:pt>
                <c:pt idx="5">
                  <c:v>118.68524669999999</c:v>
                </c:pt>
                <c:pt idx="6">
                  <c:v>212.05002139999999</c:v>
                </c:pt>
                <c:pt idx="7">
                  <c:v>301.62548809999998</c:v>
                </c:pt>
                <c:pt idx="8">
                  <c:v>282.69909389999998</c:v>
                </c:pt>
                <c:pt idx="9">
                  <c:v>197.88752969999999</c:v>
                </c:pt>
                <c:pt idx="10">
                  <c:v>119.0807411</c:v>
                </c:pt>
                <c:pt idx="11">
                  <c:v>94.008227099999999</c:v>
                </c:pt>
                <c:pt idx="12">
                  <c:v>87.025426400000001</c:v>
                </c:pt>
                <c:pt idx="13">
                  <c:v>91.998365699999994</c:v>
                </c:pt>
                <c:pt idx="14">
                  <c:v>123.92916580000001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230-405E-9EEC-CAC00A93CD09}"/>
            </c:ext>
          </c:extLst>
        </c:ser>
        <c:ser>
          <c:idx val="1"/>
          <c:order val="1"/>
          <c:tx>
            <c:strRef>
              <c:f>List1!$A$3</c:f>
              <c:strCache>
                <c:ptCount val="1"/>
                <c:pt idx="0">
                  <c:v>2021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List1!$O$1:$AC$1</c:f>
              <c:strCache>
                <c:ptCount val="15"/>
                <c:pt idx="0">
                  <c:v>28.08 - 03.09</c:v>
                </c:pt>
                <c:pt idx="1">
                  <c:v>04.09 - 10.09</c:v>
                </c:pt>
                <c:pt idx="2">
                  <c:v>11.09 - 17.09</c:v>
                </c:pt>
                <c:pt idx="3">
                  <c:v>18.09 - 24.09</c:v>
                </c:pt>
                <c:pt idx="4">
                  <c:v>25.09 - 01.10</c:v>
                </c:pt>
                <c:pt idx="5">
                  <c:v>02.10 - 08.10</c:v>
                </c:pt>
                <c:pt idx="6">
                  <c:v>09.10 - 15.10</c:v>
                </c:pt>
                <c:pt idx="7">
                  <c:v>16.10 - 22.10</c:v>
                </c:pt>
                <c:pt idx="8">
                  <c:v>23.10 - 29.10</c:v>
                </c:pt>
                <c:pt idx="9">
                  <c:v>30.10 - 05.11</c:v>
                </c:pt>
                <c:pt idx="10">
                  <c:v>06.11 - 12.11</c:v>
                </c:pt>
                <c:pt idx="11">
                  <c:v>13.11 - 19.11</c:v>
                </c:pt>
                <c:pt idx="12">
                  <c:v>20.11 - 26.11</c:v>
                </c:pt>
                <c:pt idx="13">
                  <c:v>27.11 - 03.12</c:v>
                </c:pt>
                <c:pt idx="14">
                  <c:v>04.12 - 10.12</c:v>
                </c:pt>
              </c:strCache>
            </c:strRef>
          </c:cat>
          <c:val>
            <c:numRef>
              <c:f>List1!$O$3:$AC$3</c:f>
              <c:numCache>
                <c:formatCode>General</c:formatCode>
                <c:ptCount val="15"/>
                <c:pt idx="0">
                  <c:v>3.0577724000000002</c:v>
                </c:pt>
                <c:pt idx="1">
                  <c:v>2.4968718999999999</c:v>
                </c:pt>
                <c:pt idx="2">
                  <c:v>3.3219371999999998</c:v>
                </c:pt>
                <c:pt idx="3">
                  <c:v>3.5909716999999999</c:v>
                </c:pt>
                <c:pt idx="4">
                  <c:v>7.1664038000000003</c:v>
                </c:pt>
                <c:pt idx="5">
                  <c:v>6.8839800999999996</c:v>
                </c:pt>
                <c:pt idx="6">
                  <c:v>9.6368556999999999</c:v>
                </c:pt>
                <c:pt idx="7">
                  <c:v>24.228074199999998</c:v>
                </c:pt>
                <c:pt idx="8">
                  <c:v>42.395978399999997</c:v>
                </c:pt>
                <c:pt idx="9">
                  <c:v>64.973143500000006</c:v>
                </c:pt>
                <c:pt idx="10">
                  <c:v>75.457772500000004</c:v>
                </c:pt>
                <c:pt idx="11">
                  <c:v>100.27410089999999</c:v>
                </c:pt>
                <c:pt idx="12">
                  <c:v>100.3050485</c:v>
                </c:pt>
                <c:pt idx="13">
                  <c:v>87.661263599999998</c:v>
                </c:pt>
                <c:pt idx="14">
                  <c:v>58.200474399999997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230-405E-9EEC-CAC00A93CD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445264"/>
        <c:axId val="494149648"/>
      </c:lineChart>
      <c:catAx>
        <c:axId val="4884452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94149648"/>
        <c:crosses val="autoZero"/>
        <c:auto val="1"/>
        <c:lblAlgn val="ctr"/>
        <c:lblOffset val="100"/>
        <c:tickLblSkip val="1"/>
        <c:noMultiLvlLbl val="0"/>
      </c:catAx>
      <c:valAx>
        <c:axId val="49414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pPr>
            <a:endParaRPr lang="cs-CZ"/>
          </a:p>
        </c:txPr>
        <c:crossAx val="488445264"/>
        <c:crosses val="autoZero"/>
        <c:crossBetween val="between"/>
        <c:majorUnit val="50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809610965008587"/>
          <c:y val="0.27545860500728103"/>
          <c:w val="0.14190389034991419"/>
          <c:h val="0.494479108247798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 b="1">
          <a:solidFill>
            <a:schemeClr val="tx1"/>
          </a:solidFill>
        </a:defRPr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svg>
</file>

<file path=ppt/media/image11.tmp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F9534-E31E-47A6-B3B5-39567348889D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3B4F48-45DA-4A93-94D7-4559DBB1A6C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277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9534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6150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006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50064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44891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95533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6807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5720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8916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B4F48-45DA-4A93-94D7-4559DBB1A6C9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333093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02AD0F-0DC9-4FF9-A1AD-81BDA829852F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cs-CZ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093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8303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02AD0F-0DC9-4FF9-A1AD-81BDA829852F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cs-CZ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44431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02AD0F-0DC9-4FF9-A1AD-81BDA829852F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cs-CZ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44431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02AD0F-0DC9-4FF9-A1AD-81BDA829852F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cs-CZ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0178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B4F48-45DA-4A93-94D7-4559DBB1A6C9}" type="slidenum">
              <a:rPr lang="cs-CZ" smtClean="0"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640903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84152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B4F48-45DA-4A93-94D7-4559DBB1A6C9}" type="slidenum">
              <a:rPr lang="cs-CZ" smtClean="0"/>
              <a:t>41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9985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3B4F48-45DA-4A93-94D7-4559DBB1A6C9}" type="slidenum">
              <a:rPr lang="cs-CZ" smtClean="0"/>
              <a:t>42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8456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8884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8934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6617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5123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82131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9149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3B4F48-45DA-4A93-94D7-4559DBB1A6C9}" type="slidenum">
              <a:rPr kumimoji="0" lang="cs-CZ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cs-CZ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319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0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0.sv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0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mp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ástupný obsah 2">
            <a:extLst>
              <a:ext uri="{FF2B5EF4-FFF2-40B4-BE49-F238E27FC236}">
                <a16:creationId xmlns:a16="http://schemas.microsoft.com/office/drawing/2014/main" id="{CC8B3D67-369B-4F24-8897-F0919A3E5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39" y="1039226"/>
            <a:ext cx="11487705" cy="5587305"/>
          </a:xfrm>
        </p:spPr>
        <p:txBody>
          <a:bodyPr>
            <a:normAutofit/>
          </a:bodyPr>
          <a:lstStyle>
            <a:lvl1pPr marL="2286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11FBEFA6-3CC9-4A8B-98AB-811AE091489A}"/>
              </a:ext>
            </a:extLst>
          </p:cNvPr>
          <p:cNvSpPr/>
          <p:nvPr userDrawn="1"/>
        </p:nvSpPr>
        <p:spPr>
          <a:xfrm>
            <a:off x="1" y="1"/>
            <a:ext cx="12192000" cy="790667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20" name="Nadpis 1">
            <a:extLst>
              <a:ext uri="{FF2B5EF4-FFF2-40B4-BE49-F238E27FC236}">
                <a16:creationId xmlns:a16="http://schemas.microsoft.com/office/drawing/2014/main" id="{C2747F8C-F296-41AB-B6E6-650FFEA011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1"/>
            <a:ext cx="5396696" cy="790667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21" name="Skupina 20">
            <a:extLst>
              <a:ext uri="{FF2B5EF4-FFF2-40B4-BE49-F238E27FC236}">
                <a16:creationId xmlns:a16="http://schemas.microsoft.com/office/drawing/2014/main" id="{9928806D-A537-4323-B4ED-4983696D2AF8}"/>
              </a:ext>
            </a:extLst>
          </p:cNvPr>
          <p:cNvGrpSpPr/>
          <p:nvPr userDrawn="1"/>
        </p:nvGrpSpPr>
        <p:grpSpPr>
          <a:xfrm>
            <a:off x="5972087" y="107328"/>
            <a:ext cx="6026262" cy="737003"/>
            <a:chOff x="5972087" y="329946"/>
            <a:chExt cx="6026262" cy="737003"/>
          </a:xfrm>
        </p:grpSpPr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FB2B0A03-1219-4FC5-81C7-A43DCB123A0C}"/>
                </a:ext>
              </a:extLst>
            </p:cNvPr>
            <p:cNvGrpSpPr/>
            <p:nvPr userDrawn="1"/>
          </p:nvGrpSpPr>
          <p:grpSpPr>
            <a:xfrm>
              <a:off x="8116661" y="349032"/>
              <a:ext cx="3881688" cy="450808"/>
              <a:chOff x="8214317" y="349032"/>
              <a:chExt cx="3881688" cy="450808"/>
            </a:xfrm>
          </p:grpSpPr>
          <p:pic>
            <p:nvPicPr>
              <p:cNvPr id="24" name="Grafický objekt 23">
                <a:extLst>
                  <a:ext uri="{FF2B5EF4-FFF2-40B4-BE49-F238E27FC236}">
                    <a16:creationId xmlns:a16="http://schemas.microsoft.com/office/drawing/2014/main" id="{2E921148-1008-412D-AB36-245237C3D6B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88933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28" name="Obrázek 27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480755B3-A38B-4215-974C-50EA6F66494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49032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23" name="Grafický objekt 22">
              <a:extLst>
                <a:ext uri="{FF2B5EF4-FFF2-40B4-BE49-F238E27FC236}">
                  <a16:creationId xmlns:a16="http://schemas.microsoft.com/office/drawing/2014/main" id="{1A14BE4F-72B2-49A1-B4A4-7983F7AE574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6762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4" userDrawn="1">
          <p15:clr>
            <a:srgbClr val="FBAE40"/>
          </p15:clr>
        </p15:guide>
        <p15:guide id="2" pos="758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6751BB3-54BB-497C-9D87-7331E6365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69F060A-A852-4CAC-8567-9FF26BE22C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DA874AFF-9D96-448C-A700-2FC369C17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FEB687C-F962-4BE7-8278-3C31FC255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8620F06-EBA0-40CC-9A9C-15001C53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0FDE4CA-77DD-417D-8C54-07ECB9628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29885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3EF8E94-026C-4341-B09E-E0FB30A2B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0670218-0D2B-45AF-8CEE-4DF7A0BA9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FFD3F4B-DA25-4423-9234-6270FB4E0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57E2AC16-B4BF-4A45-92DD-CD16581B2D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7000A558-D06F-4CAD-88FC-71F13523FA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118A76E9-680A-4BC2-86CB-5D2DB66F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1152DBE4-0E61-401B-BD63-91D12BCAE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424E131-06CD-4DDF-BC06-F98D2D3B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87904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5B3AFD-D5D4-46CB-9F1D-95D2EFDFB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B1BD99F9-6247-4A54-87C4-9749A54B1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8DBF052-AB7F-4048-9680-0492DCE6D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B92A02BA-2BB6-4CF6-8B58-CFAA66013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6708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D612E4EC-12D7-42E4-AE43-F6D7008AB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2706D130-0739-4330-9775-702FDF7EE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A94FAE36-22DA-4CEF-82CE-F85F3D6E5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49992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C0AC2F0-B610-42BD-9258-BE4E8A479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594586C-48B1-4459-A0A6-DFA4C0FE3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618E00B-DFA9-4ABA-9E89-EC4C6B3AC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0E3D956F-D736-467D-809E-A6B8EBBB7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A2BC7A4-764C-4169-ADBC-7F1248B44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B88FFD62-2584-4271-8B43-930689E42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0523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55F6CA7-4510-4C38-AB29-269B0667E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25F525D-76F8-4F89-ACDB-370F1E3E47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513CD65-3F93-416A-8079-50A6B39FD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FE6EB9A-EACF-42B5-8677-B501B2A42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6CB2E11-5C59-4983-B23C-940503135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284666C-EC8D-44A8-94DD-5735F9059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379097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7C593D8-E6C3-42E0-91E5-34BBFE763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7D27C9F-D286-49AD-B637-AB03985B6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0051D3F-4680-4DFE-9D28-92707289C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1A2C8DA-A4B9-4CA7-8902-C297ECB62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4C9B13D-3976-43E2-9805-3E309ABC7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687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2A4CD9B6-8A80-4B59-B5D5-0A7202A07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D6E8B14-04CE-430A-97C5-E63E3AC62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A124C15-1E21-44AA-B0CF-567922D2D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77C4AD0-92D5-4BED-AD8D-2078F6B78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065E49F-34C0-46C8-AAEF-3C9FAFE7C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26330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uze nadpis minimál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4F31B8D1-4DDF-4FB2-AC58-4A1374AC35A4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0" name="Nadpis 1">
            <a:extLst>
              <a:ext uri="{FF2B5EF4-FFF2-40B4-BE49-F238E27FC236}">
                <a16:creationId xmlns:a16="http://schemas.microsoft.com/office/drawing/2014/main" id="{4DAA469B-B863-447B-ABF4-3B7AFDB736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</p:spTree>
    <p:extLst>
      <p:ext uri="{BB962C8B-B14F-4D97-AF65-F5344CB8AC3E}">
        <p14:creationId xmlns:p14="http://schemas.microsoft.com/office/powerpoint/2010/main" val="12921412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Úvodní smín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délník 2">
            <a:extLst>
              <a:ext uri="{FF2B5EF4-FFF2-40B4-BE49-F238E27FC236}">
                <a16:creationId xmlns:a16="http://schemas.microsoft.com/office/drawing/2014/main" id="{4EC56048-479B-4CB1-B677-16A8618B9DB7}"/>
              </a:ext>
            </a:extLst>
          </p:cNvPr>
          <p:cNvSpPr/>
          <p:nvPr userDrawn="1"/>
        </p:nvSpPr>
        <p:spPr>
          <a:xfrm>
            <a:off x="0" y="0"/>
            <a:ext cx="12192000" cy="3693111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pic>
        <p:nvPicPr>
          <p:cNvPr id="18" name="Obrázek 17">
            <a:extLst>
              <a:ext uri="{FF2B5EF4-FFF2-40B4-BE49-F238E27FC236}">
                <a16:creationId xmlns:a16="http://schemas.microsoft.com/office/drawing/2014/main" id="{675FD825-1F31-4493-889C-46F3B206D7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66" y="5951561"/>
            <a:ext cx="964869" cy="639860"/>
          </a:xfrm>
          <a:prstGeom prst="rect">
            <a:avLst/>
          </a:prstGeom>
        </p:spPr>
      </p:pic>
      <p:sp>
        <p:nvSpPr>
          <p:cNvPr id="19" name="Nadpis 1">
            <a:extLst>
              <a:ext uri="{FF2B5EF4-FFF2-40B4-BE49-F238E27FC236}">
                <a16:creationId xmlns:a16="http://schemas.microsoft.com/office/drawing/2014/main" id="{52EB2EA6-5A78-4E85-AE4C-221CA83B81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503487"/>
            <a:ext cx="9144000" cy="1189622"/>
          </a:xfrm>
        </p:spPr>
        <p:txBody>
          <a:bodyPr anchor="b">
            <a:noAutofit/>
          </a:bodyPr>
          <a:lstStyle>
            <a:lvl1pPr algn="ctr"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Hlavní nadpis prezentace</a:t>
            </a:r>
          </a:p>
        </p:txBody>
      </p:sp>
      <p:sp>
        <p:nvSpPr>
          <p:cNvPr id="20" name="Podnadpis 2">
            <a:extLst>
              <a:ext uri="{FF2B5EF4-FFF2-40B4-BE49-F238E27FC236}">
                <a16:creationId xmlns:a16="http://schemas.microsoft.com/office/drawing/2014/main" id="{070F9525-D336-4269-AB65-F312FD83E2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93110"/>
            <a:ext cx="9144000" cy="156469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rgbClr val="D311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dirty="0"/>
              <a:t>Podnadpis prezentace</a:t>
            </a:r>
          </a:p>
        </p:txBody>
      </p:sp>
      <p:grpSp>
        <p:nvGrpSpPr>
          <p:cNvPr id="24" name="Skupina 23">
            <a:extLst>
              <a:ext uri="{FF2B5EF4-FFF2-40B4-BE49-F238E27FC236}">
                <a16:creationId xmlns:a16="http://schemas.microsoft.com/office/drawing/2014/main" id="{A68D80B2-804E-48C4-917F-364953F04117}"/>
              </a:ext>
            </a:extLst>
          </p:cNvPr>
          <p:cNvGrpSpPr/>
          <p:nvPr userDrawn="1"/>
        </p:nvGrpSpPr>
        <p:grpSpPr>
          <a:xfrm>
            <a:off x="2907576" y="929325"/>
            <a:ext cx="6376849" cy="627081"/>
            <a:chOff x="3150227" y="929325"/>
            <a:chExt cx="6376849" cy="627081"/>
          </a:xfrm>
        </p:grpSpPr>
        <p:pic>
          <p:nvPicPr>
            <p:cNvPr id="13" name="Grafický objekt 12">
              <a:extLst>
                <a:ext uri="{FF2B5EF4-FFF2-40B4-BE49-F238E27FC236}">
                  <a16:creationId xmlns:a16="http://schemas.microsoft.com/office/drawing/2014/main" id="{6AD8391B-BFA6-420F-8E95-DE146CE7E6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50227" y="929325"/>
              <a:ext cx="2211887" cy="627081"/>
            </a:xfrm>
            <a:prstGeom prst="rect">
              <a:avLst/>
            </a:prstGeom>
          </p:spPr>
        </p:pic>
        <p:pic>
          <p:nvPicPr>
            <p:cNvPr id="16" name="Grafický objekt 15">
              <a:extLst>
                <a:ext uri="{FF2B5EF4-FFF2-40B4-BE49-F238E27FC236}">
                  <a16:creationId xmlns:a16="http://schemas.microsoft.com/office/drawing/2014/main" id="{2E38FE36-8704-4B15-B3ED-B5C034568E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55612" y="1091418"/>
              <a:ext cx="3771464" cy="3206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3473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77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10">
            <a:extLst>
              <a:ext uri="{FF2B5EF4-FFF2-40B4-BE49-F238E27FC236}">
                <a16:creationId xmlns:a16="http://schemas.microsoft.com/office/drawing/2014/main" id="{DC58920C-B9EC-4A94-B9EB-451592F3EED9}"/>
              </a:ext>
            </a:extLst>
          </p:cNvPr>
          <p:cNvSpPr/>
          <p:nvPr userDrawn="1"/>
        </p:nvSpPr>
        <p:spPr>
          <a:xfrm>
            <a:off x="1" y="1"/>
            <a:ext cx="12192000" cy="790667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2" name="Nadpis 1">
            <a:extLst>
              <a:ext uri="{FF2B5EF4-FFF2-40B4-BE49-F238E27FC236}">
                <a16:creationId xmlns:a16="http://schemas.microsoft.com/office/drawing/2014/main" id="{A3C58891-14E6-4818-B969-C72F93F087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1"/>
            <a:ext cx="5396696" cy="790667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3" name="Skupina 12">
            <a:extLst>
              <a:ext uri="{FF2B5EF4-FFF2-40B4-BE49-F238E27FC236}">
                <a16:creationId xmlns:a16="http://schemas.microsoft.com/office/drawing/2014/main" id="{4B49FBB4-BF51-45C2-86CA-B4502DA62936}"/>
              </a:ext>
            </a:extLst>
          </p:cNvPr>
          <p:cNvGrpSpPr/>
          <p:nvPr userDrawn="1"/>
        </p:nvGrpSpPr>
        <p:grpSpPr>
          <a:xfrm>
            <a:off x="5972087" y="107328"/>
            <a:ext cx="6026262" cy="737003"/>
            <a:chOff x="5972087" y="329946"/>
            <a:chExt cx="6026262" cy="737003"/>
          </a:xfrm>
        </p:grpSpPr>
        <p:grpSp>
          <p:nvGrpSpPr>
            <p:cNvPr id="14" name="Skupina 13">
              <a:extLst>
                <a:ext uri="{FF2B5EF4-FFF2-40B4-BE49-F238E27FC236}">
                  <a16:creationId xmlns:a16="http://schemas.microsoft.com/office/drawing/2014/main" id="{1533BE81-CFEE-48A9-AF03-143EC513CB79}"/>
                </a:ext>
              </a:extLst>
            </p:cNvPr>
            <p:cNvGrpSpPr/>
            <p:nvPr userDrawn="1"/>
          </p:nvGrpSpPr>
          <p:grpSpPr>
            <a:xfrm>
              <a:off x="8116661" y="349032"/>
              <a:ext cx="3881688" cy="450808"/>
              <a:chOff x="8214317" y="349032"/>
              <a:chExt cx="3881688" cy="450808"/>
            </a:xfrm>
          </p:grpSpPr>
          <p:pic>
            <p:nvPicPr>
              <p:cNvPr id="17" name="Grafický objekt 16">
                <a:extLst>
                  <a:ext uri="{FF2B5EF4-FFF2-40B4-BE49-F238E27FC236}">
                    <a16:creationId xmlns:a16="http://schemas.microsoft.com/office/drawing/2014/main" id="{2BA1D09A-64DD-4910-BF60-CC7075472A81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88933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18" name="Obrázek 17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3A04F306-61D6-499B-9F34-24714C7AFEA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49032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15" name="Grafický objekt 14">
              <a:extLst>
                <a:ext uri="{FF2B5EF4-FFF2-40B4-BE49-F238E27FC236}">
                  <a16:creationId xmlns:a16="http://schemas.microsoft.com/office/drawing/2014/main" id="{62747C58-6152-448D-9270-C4FE61C51FC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137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>
            <a:extLst>
              <a:ext uri="{FF2B5EF4-FFF2-40B4-BE49-F238E27FC236}">
                <a16:creationId xmlns:a16="http://schemas.microsoft.com/office/drawing/2014/main" id="{9644885F-7E6F-4C35-9C4B-32A83531A1CB}"/>
              </a:ext>
            </a:extLst>
          </p:cNvPr>
          <p:cNvSpPr/>
          <p:nvPr userDrawn="1"/>
        </p:nvSpPr>
        <p:spPr>
          <a:xfrm>
            <a:off x="0" y="0"/>
            <a:ext cx="12192000" cy="1059255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74A8D0C3-8828-4945-AE3F-F718697470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819" y="0"/>
            <a:ext cx="5579709" cy="1059255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sp>
        <p:nvSpPr>
          <p:cNvPr id="11" name="Zástupný obsah 2">
            <a:extLst>
              <a:ext uri="{FF2B5EF4-FFF2-40B4-BE49-F238E27FC236}">
                <a16:creationId xmlns:a16="http://schemas.microsoft.com/office/drawing/2014/main" id="{CC8B3D67-369B-4F24-8897-F0919A3E5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739" y="1376037"/>
            <a:ext cx="11487705" cy="5152017"/>
          </a:xfrm>
        </p:spPr>
        <p:txBody>
          <a:bodyPr/>
          <a:lstStyle>
            <a:lvl1pPr marL="2286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grpSp>
        <p:nvGrpSpPr>
          <p:cNvPr id="3" name="Skupina 2">
            <a:extLst>
              <a:ext uri="{FF2B5EF4-FFF2-40B4-BE49-F238E27FC236}">
                <a16:creationId xmlns:a16="http://schemas.microsoft.com/office/drawing/2014/main" id="{EDB0FC9C-CAD2-4DA3-81D9-FE9D2BAA5F0C}"/>
              </a:ext>
            </a:extLst>
          </p:cNvPr>
          <p:cNvGrpSpPr/>
          <p:nvPr userDrawn="1"/>
        </p:nvGrpSpPr>
        <p:grpSpPr>
          <a:xfrm>
            <a:off x="6256073" y="329946"/>
            <a:ext cx="5742276" cy="451023"/>
            <a:chOff x="6353729" y="329946"/>
            <a:chExt cx="5742276" cy="451023"/>
          </a:xfrm>
        </p:grpSpPr>
        <p:grpSp>
          <p:nvGrpSpPr>
            <p:cNvPr id="25" name="Skupina 24">
              <a:extLst>
                <a:ext uri="{FF2B5EF4-FFF2-40B4-BE49-F238E27FC236}">
                  <a16:creationId xmlns:a16="http://schemas.microsoft.com/office/drawing/2014/main" id="{812BEB90-324A-4A2D-9EF7-4E5CCD4362D6}"/>
                </a:ext>
              </a:extLst>
            </p:cNvPr>
            <p:cNvGrpSpPr/>
            <p:nvPr userDrawn="1"/>
          </p:nvGrpSpPr>
          <p:grpSpPr>
            <a:xfrm>
              <a:off x="6353729" y="348969"/>
              <a:ext cx="4824586" cy="432000"/>
              <a:chOff x="3105837" y="920447"/>
              <a:chExt cx="4824586" cy="432000"/>
            </a:xfrm>
          </p:grpSpPr>
          <p:pic>
            <p:nvPicPr>
              <p:cNvPr id="26" name="Grafický objekt 25">
                <a:extLst>
                  <a:ext uri="{FF2B5EF4-FFF2-40B4-BE49-F238E27FC236}">
                    <a16:creationId xmlns:a16="http://schemas.microsoft.com/office/drawing/2014/main" id="{DA398F1A-CD3A-4447-AD94-A2C8AA7D3ED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5837" y="920447"/>
                <a:ext cx="1523783" cy="432000"/>
              </a:xfrm>
              <a:prstGeom prst="rect">
                <a:avLst/>
              </a:prstGeom>
            </p:spPr>
          </p:pic>
          <p:pic>
            <p:nvPicPr>
              <p:cNvPr id="27" name="Grafický objekt 26">
                <a:extLst>
                  <a:ext uri="{FF2B5EF4-FFF2-40B4-BE49-F238E27FC236}">
                    <a16:creationId xmlns:a16="http://schemas.microsoft.com/office/drawing/2014/main" id="{B44E7B5D-0A2A-4E37-9366-E7DA62490451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966425" y="1004555"/>
                <a:ext cx="2963998" cy="252000"/>
              </a:xfrm>
              <a:prstGeom prst="rect">
                <a:avLst/>
              </a:prstGeom>
            </p:spPr>
          </p:pic>
        </p:grpSp>
        <p:pic>
          <p:nvPicPr>
            <p:cNvPr id="10" name="Obrázek 9" descr="Obsah obrázku kreslení&#10;&#10;Popis byl vytvořen automaticky">
              <a:extLst>
                <a:ext uri="{FF2B5EF4-FFF2-40B4-BE49-F238E27FC236}">
                  <a16:creationId xmlns:a16="http://schemas.microsoft.com/office/drawing/2014/main" id="{79993D16-A750-49F0-840D-E154F50060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29946"/>
              <a:ext cx="665930" cy="4508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77777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6">
          <p15:clr>
            <a:srgbClr val="FBAE40"/>
          </p15:clr>
        </p15:guide>
        <p15:guide id="2" pos="758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, text, obráz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>
            <a:extLst>
              <a:ext uri="{FF2B5EF4-FFF2-40B4-BE49-F238E27FC236}">
                <a16:creationId xmlns:a16="http://schemas.microsoft.com/office/drawing/2014/main" id="{9644885F-7E6F-4C35-9C4B-32A83531A1CB}"/>
              </a:ext>
            </a:extLst>
          </p:cNvPr>
          <p:cNvSpPr/>
          <p:nvPr userDrawn="1"/>
        </p:nvSpPr>
        <p:spPr>
          <a:xfrm>
            <a:off x="0" y="0"/>
            <a:ext cx="12192000" cy="1059255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3" name="Zástupný symbol obrázku 12">
            <a:extLst>
              <a:ext uri="{FF2B5EF4-FFF2-40B4-BE49-F238E27FC236}">
                <a16:creationId xmlns:a16="http://schemas.microsoft.com/office/drawing/2014/main" id="{9DA90696-1068-45DC-844C-39D2648EE4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31686" y="1376036"/>
            <a:ext cx="6378575" cy="515201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rgbClr val="D311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Zde vložte obrázek</a:t>
            </a:r>
          </a:p>
        </p:txBody>
      </p:sp>
      <p:sp>
        <p:nvSpPr>
          <p:cNvPr id="10" name="Nadpis 1">
            <a:extLst>
              <a:ext uri="{FF2B5EF4-FFF2-40B4-BE49-F238E27FC236}">
                <a16:creationId xmlns:a16="http://schemas.microsoft.com/office/drawing/2014/main" id="{1470E0D0-A2AB-409D-829F-DB124986B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819" y="0"/>
            <a:ext cx="5579709" cy="1059255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9" name="Skupina 18">
            <a:extLst>
              <a:ext uri="{FF2B5EF4-FFF2-40B4-BE49-F238E27FC236}">
                <a16:creationId xmlns:a16="http://schemas.microsoft.com/office/drawing/2014/main" id="{827422E6-1939-4D22-82CF-00821A158B63}"/>
              </a:ext>
            </a:extLst>
          </p:cNvPr>
          <p:cNvGrpSpPr/>
          <p:nvPr userDrawn="1"/>
        </p:nvGrpSpPr>
        <p:grpSpPr>
          <a:xfrm>
            <a:off x="6256073" y="329946"/>
            <a:ext cx="5742276" cy="451023"/>
            <a:chOff x="6353729" y="329946"/>
            <a:chExt cx="5742276" cy="451023"/>
          </a:xfrm>
        </p:grpSpPr>
        <p:grpSp>
          <p:nvGrpSpPr>
            <p:cNvPr id="20" name="Skupina 19">
              <a:extLst>
                <a:ext uri="{FF2B5EF4-FFF2-40B4-BE49-F238E27FC236}">
                  <a16:creationId xmlns:a16="http://schemas.microsoft.com/office/drawing/2014/main" id="{EBDF3FB1-1F98-4150-A8F1-0D74F99C8837}"/>
                </a:ext>
              </a:extLst>
            </p:cNvPr>
            <p:cNvGrpSpPr/>
            <p:nvPr userDrawn="1"/>
          </p:nvGrpSpPr>
          <p:grpSpPr>
            <a:xfrm>
              <a:off x="6353729" y="348969"/>
              <a:ext cx="4824586" cy="432000"/>
              <a:chOff x="3105837" y="920447"/>
              <a:chExt cx="4824586" cy="432000"/>
            </a:xfrm>
          </p:grpSpPr>
          <p:pic>
            <p:nvPicPr>
              <p:cNvPr id="23" name="Grafický objekt 22">
                <a:extLst>
                  <a:ext uri="{FF2B5EF4-FFF2-40B4-BE49-F238E27FC236}">
                    <a16:creationId xmlns:a16="http://schemas.microsoft.com/office/drawing/2014/main" id="{DCF8E799-50DF-4E6B-ACA9-136D7EC0450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5837" y="920447"/>
                <a:ext cx="1523783" cy="432000"/>
              </a:xfrm>
              <a:prstGeom prst="rect">
                <a:avLst/>
              </a:prstGeom>
            </p:spPr>
          </p:pic>
          <p:pic>
            <p:nvPicPr>
              <p:cNvPr id="24" name="Grafický objekt 23">
                <a:extLst>
                  <a:ext uri="{FF2B5EF4-FFF2-40B4-BE49-F238E27FC236}">
                    <a16:creationId xmlns:a16="http://schemas.microsoft.com/office/drawing/2014/main" id="{85FD9467-D507-4558-9FAC-72B0B20404D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966425" y="1004555"/>
                <a:ext cx="2963998" cy="252000"/>
              </a:xfrm>
              <a:prstGeom prst="rect">
                <a:avLst/>
              </a:prstGeom>
            </p:spPr>
          </p:pic>
        </p:grpSp>
        <p:pic>
          <p:nvPicPr>
            <p:cNvPr id="22" name="Obrázek 21" descr="Obsah obrázku kreslení&#10;&#10;Popis byl vytvořen automaticky">
              <a:extLst>
                <a:ext uri="{FF2B5EF4-FFF2-40B4-BE49-F238E27FC236}">
                  <a16:creationId xmlns:a16="http://schemas.microsoft.com/office/drawing/2014/main" id="{0641DDD1-9D04-47D2-A445-158BCC0416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29946"/>
              <a:ext cx="665930" cy="450808"/>
            </a:xfrm>
            <a:prstGeom prst="rect">
              <a:avLst/>
            </a:prstGeom>
          </p:spPr>
        </p:pic>
      </p:grpSp>
      <p:sp>
        <p:nvSpPr>
          <p:cNvPr id="26" name="Zástupný obsah 2">
            <a:extLst>
              <a:ext uri="{FF2B5EF4-FFF2-40B4-BE49-F238E27FC236}">
                <a16:creationId xmlns:a16="http://schemas.microsoft.com/office/drawing/2014/main" id="{04ACDA81-8751-49AB-97FB-4BF8241EFBB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81740" y="1376037"/>
            <a:ext cx="4927108" cy="5152017"/>
          </a:xfrm>
        </p:spPr>
        <p:txBody>
          <a:bodyPr>
            <a:normAutofit/>
          </a:bodyPr>
          <a:lstStyle>
            <a:lvl1pPr marL="2286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rgbClr val="D31145"/>
              </a:buClr>
              <a:buFont typeface="Arial" panose="020B0604020202020204" pitchFamily="34" charset="0"/>
              <a:buChar char="̶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D31145"/>
              </a:buClr>
              <a:buFont typeface="Arial" panose="020B0604020202020204" pitchFamily="34" charset="0"/>
              <a:buChar char="̶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</p:txBody>
      </p:sp>
    </p:spTree>
    <p:extLst>
      <p:ext uri="{BB962C8B-B14F-4D97-AF65-F5344CB8AC3E}">
        <p14:creationId xmlns:p14="http://schemas.microsoft.com/office/powerpoint/2010/main" val="1154331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>
            <a:extLst>
              <a:ext uri="{FF2B5EF4-FFF2-40B4-BE49-F238E27FC236}">
                <a16:creationId xmlns:a16="http://schemas.microsoft.com/office/drawing/2014/main" id="{65D34D94-04F9-4E00-B5C8-BA240CAA9819}"/>
              </a:ext>
            </a:extLst>
          </p:cNvPr>
          <p:cNvSpPr/>
          <p:nvPr userDrawn="1"/>
        </p:nvSpPr>
        <p:spPr>
          <a:xfrm>
            <a:off x="0" y="0"/>
            <a:ext cx="12192000" cy="1059255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6" name="Nadpis 1">
            <a:extLst>
              <a:ext uri="{FF2B5EF4-FFF2-40B4-BE49-F238E27FC236}">
                <a16:creationId xmlns:a16="http://schemas.microsoft.com/office/drawing/2014/main" id="{5E3B3E7F-FC75-4C4E-B4B1-9B56B7FC22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819" y="0"/>
            <a:ext cx="5579709" cy="1059255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21" name="Skupina 20">
            <a:extLst>
              <a:ext uri="{FF2B5EF4-FFF2-40B4-BE49-F238E27FC236}">
                <a16:creationId xmlns:a16="http://schemas.microsoft.com/office/drawing/2014/main" id="{68F80365-EAA4-451F-AF73-86DCFE8AB83A}"/>
              </a:ext>
            </a:extLst>
          </p:cNvPr>
          <p:cNvGrpSpPr/>
          <p:nvPr userDrawn="1"/>
        </p:nvGrpSpPr>
        <p:grpSpPr>
          <a:xfrm>
            <a:off x="6256073" y="329946"/>
            <a:ext cx="5742276" cy="451023"/>
            <a:chOff x="6353729" y="329946"/>
            <a:chExt cx="5742276" cy="451023"/>
          </a:xfrm>
        </p:grpSpPr>
        <p:grpSp>
          <p:nvGrpSpPr>
            <p:cNvPr id="22" name="Skupina 21">
              <a:extLst>
                <a:ext uri="{FF2B5EF4-FFF2-40B4-BE49-F238E27FC236}">
                  <a16:creationId xmlns:a16="http://schemas.microsoft.com/office/drawing/2014/main" id="{7BB3E92E-B74E-48A9-9E5E-5CA3884CB64E}"/>
                </a:ext>
              </a:extLst>
            </p:cNvPr>
            <p:cNvGrpSpPr/>
            <p:nvPr userDrawn="1"/>
          </p:nvGrpSpPr>
          <p:grpSpPr>
            <a:xfrm>
              <a:off x="6353729" y="348969"/>
              <a:ext cx="4824586" cy="432000"/>
              <a:chOff x="3105837" y="920447"/>
              <a:chExt cx="4824586" cy="432000"/>
            </a:xfrm>
          </p:grpSpPr>
          <p:pic>
            <p:nvPicPr>
              <p:cNvPr id="24" name="Grafický objekt 23">
                <a:extLst>
                  <a:ext uri="{FF2B5EF4-FFF2-40B4-BE49-F238E27FC236}">
                    <a16:creationId xmlns:a16="http://schemas.microsoft.com/office/drawing/2014/main" id="{E8A2959C-9C38-4FE1-857B-E5CE286D30A3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5837" y="920447"/>
                <a:ext cx="1523783" cy="432000"/>
              </a:xfrm>
              <a:prstGeom prst="rect">
                <a:avLst/>
              </a:prstGeom>
            </p:spPr>
          </p:pic>
          <p:pic>
            <p:nvPicPr>
              <p:cNvPr id="25" name="Grafický objekt 24">
                <a:extLst>
                  <a:ext uri="{FF2B5EF4-FFF2-40B4-BE49-F238E27FC236}">
                    <a16:creationId xmlns:a16="http://schemas.microsoft.com/office/drawing/2014/main" id="{BAA2F625-C665-422E-9490-CD15682AFEC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966425" y="1004555"/>
                <a:ext cx="2963998" cy="252000"/>
              </a:xfrm>
              <a:prstGeom prst="rect">
                <a:avLst/>
              </a:prstGeom>
            </p:spPr>
          </p:pic>
        </p:grpSp>
        <p:pic>
          <p:nvPicPr>
            <p:cNvPr id="23" name="Obrázek 22" descr="Obsah obrázku kreslení&#10;&#10;Popis byl vytvořen automaticky">
              <a:extLst>
                <a:ext uri="{FF2B5EF4-FFF2-40B4-BE49-F238E27FC236}">
                  <a16:creationId xmlns:a16="http://schemas.microsoft.com/office/drawing/2014/main" id="{4A334F60-C769-4877-A470-32CC5F3F7FF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29946"/>
              <a:ext cx="665930" cy="4508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1028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 minimál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4F31B8D1-4DDF-4FB2-AC58-4A1374AC35A4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0" name="Nadpis 1">
            <a:extLst>
              <a:ext uri="{FF2B5EF4-FFF2-40B4-BE49-F238E27FC236}">
                <a16:creationId xmlns:a16="http://schemas.microsoft.com/office/drawing/2014/main" id="{4DAA469B-B863-447B-ABF4-3B7AFDB736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0CE82392-F9A7-4797-B789-543297A3131F}"/>
              </a:ext>
            </a:extLst>
          </p:cNvPr>
          <p:cNvGrpSpPr/>
          <p:nvPr userDrawn="1"/>
        </p:nvGrpSpPr>
        <p:grpSpPr>
          <a:xfrm>
            <a:off x="9532058" y="94004"/>
            <a:ext cx="2587791" cy="308285"/>
            <a:chOff x="8214317" y="331276"/>
            <a:chExt cx="3881688" cy="450808"/>
          </a:xfrm>
        </p:grpSpPr>
        <p:pic>
          <p:nvPicPr>
            <p:cNvPr id="14" name="Grafický objekt 13">
              <a:extLst>
                <a:ext uri="{FF2B5EF4-FFF2-40B4-BE49-F238E27FC236}">
                  <a16:creationId xmlns:a16="http://schemas.microsoft.com/office/drawing/2014/main" id="{D518AFD1-5C76-435F-900F-DCD0490895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14317" y="471177"/>
              <a:ext cx="2963998" cy="252000"/>
            </a:xfrm>
            <a:prstGeom prst="rect">
              <a:avLst/>
            </a:prstGeom>
          </p:spPr>
        </p:pic>
        <p:pic>
          <p:nvPicPr>
            <p:cNvPr id="15" name="Obrázek 14" descr="Obsah obrázku kreslení&#10;&#10;Popis byl vytvořen automaticky">
              <a:extLst>
                <a:ext uri="{FF2B5EF4-FFF2-40B4-BE49-F238E27FC236}">
                  <a16:creationId xmlns:a16="http://schemas.microsoft.com/office/drawing/2014/main" id="{54C0D6F4-44CD-4848-AE87-029AA0E556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31276"/>
              <a:ext cx="665930" cy="450808"/>
            </a:xfrm>
            <a:prstGeom prst="rect">
              <a:avLst/>
            </a:prstGeom>
          </p:spPr>
        </p:pic>
      </p:grpSp>
      <p:pic>
        <p:nvPicPr>
          <p:cNvPr id="2" name="Grafický objekt 1">
            <a:extLst>
              <a:ext uri="{FF2B5EF4-FFF2-40B4-BE49-F238E27FC236}">
                <a16:creationId xmlns:a16="http://schemas.microsoft.com/office/drawing/2014/main" id="{000A9CFE-29F8-4983-92E5-1DE4851C895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5853" y="101942"/>
            <a:ext cx="1258641" cy="35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6814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08205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, obsah, obrázek - inverzní">
    <p:bg>
      <p:bgPr>
        <a:solidFill>
          <a:srgbClr val="D311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ástupný obsah 2">
            <a:extLst>
              <a:ext uri="{FF2B5EF4-FFF2-40B4-BE49-F238E27FC236}">
                <a16:creationId xmlns:a16="http://schemas.microsoft.com/office/drawing/2014/main" id="{DD6A7890-1F20-4DA7-AA89-7E104719D3C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0" y="1376362"/>
            <a:ext cx="11617349" cy="5132669"/>
          </a:xfrm>
        </p:spPr>
        <p:txBody>
          <a:bodyPr>
            <a:normAutofit/>
          </a:bodyPr>
          <a:lstStyle>
            <a:lvl1pPr marL="228600" indent="-228600">
              <a:buClr>
                <a:schemeClr val="bg1"/>
              </a:buClr>
              <a:buFont typeface="Arial" panose="020B0604020202020204" pitchFamily="34" charset="0"/>
              <a:buChar char="̶"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Clr>
                <a:schemeClr val="bg1"/>
              </a:buClr>
              <a:buFont typeface="Arial" panose="020B0604020202020204" pitchFamily="34" charset="0"/>
              <a:buChar char="̶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Clr>
                <a:srgbClr val="D31145"/>
              </a:buClr>
              <a:buFont typeface="Arial" panose="020B0604020202020204" pitchFamily="34" charset="0"/>
              <a:buChar char="̶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cs-CZ" dirty="0"/>
              <a:t>První úroveň textu</a:t>
            </a:r>
          </a:p>
          <a:p>
            <a:pPr lvl="1"/>
            <a:r>
              <a:rPr lang="cs-CZ" dirty="0"/>
              <a:t>Druhá úroveň</a:t>
            </a: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66B19D25-1138-4220-A44A-0D4B63C96D9E}"/>
              </a:ext>
            </a:extLst>
          </p:cNvPr>
          <p:cNvGrpSpPr/>
          <p:nvPr userDrawn="1"/>
        </p:nvGrpSpPr>
        <p:grpSpPr>
          <a:xfrm>
            <a:off x="6256073" y="329946"/>
            <a:ext cx="5742276" cy="451023"/>
            <a:chOff x="6353729" y="329946"/>
            <a:chExt cx="5742276" cy="451023"/>
          </a:xfrm>
        </p:grpSpPr>
        <p:grpSp>
          <p:nvGrpSpPr>
            <p:cNvPr id="13" name="Skupina 12">
              <a:extLst>
                <a:ext uri="{FF2B5EF4-FFF2-40B4-BE49-F238E27FC236}">
                  <a16:creationId xmlns:a16="http://schemas.microsoft.com/office/drawing/2014/main" id="{0039C8DB-5008-4E21-B098-C6CD2E7B851C}"/>
                </a:ext>
              </a:extLst>
            </p:cNvPr>
            <p:cNvGrpSpPr/>
            <p:nvPr userDrawn="1"/>
          </p:nvGrpSpPr>
          <p:grpSpPr>
            <a:xfrm>
              <a:off x="6353729" y="348969"/>
              <a:ext cx="4824586" cy="432000"/>
              <a:chOff x="3105837" y="920447"/>
              <a:chExt cx="4824586" cy="432000"/>
            </a:xfrm>
          </p:grpSpPr>
          <p:pic>
            <p:nvPicPr>
              <p:cNvPr id="18" name="Grafický objekt 17">
                <a:extLst>
                  <a:ext uri="{FF2B5EF4-FFF2-40B4-BE49-F238E27FC236}">
                    <a16:creationId xmlns:a16="http://schemas.microsoft.com/office/drawing/2014/main" id="{9B900898-BE86-488C-8A9B-61767CCBF73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105837" y="920447"/>
                <a:ext cx="1523783" cy="432000"/>
              </a:xfrm>
              <a:prstGeom prst="rect">
                <a:avLst/>
              </a:prstGeom>
            </p:spPr>
          </p:pic>
          <p:pic>
            <p:nvPicPr>
              <p:cNvPr id="19" name="Grafický objekt 18">
                <a:extLst>
                  <a:ext uri="{FF2B5EF4-FFF2-40B4-BE49-F238E27FC236}">
                    <a16:creationId xmlns:a16="http://schemas.microsoft.com/office/drawing/2014/main" id="{ED01BC9A-8599-4D60-8836-E630D56FCE4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966425" y="1004555"/>
                <a:ext cx="2963998" cy="252000"/>
              </a:xfrm>
              <a:prstGeom prst="rect">
                <a:avLst/>
              </a:prstGeom>
            </p:spPr>
          </p:pic>
        </p:grpSp>
        <p:pic>
          <p:nvPicPr>
            <p:cNvPr id="17" name="Obrázek 16" descr="Obsah obrázku kreslení&#10;&#10;Popis byl vytvořen automaticky">
              <a:extLst>
                <a:ext uri="{FF2B5EF4-FFF2-40B4-BE49-F238E27FC236}">
                  <a16:creationId xmlns:a16="http://schemas.microsoft.com/office/drawing/2014/main" id="{7ECBA0B5-8E5C-4967-8167-2D88E70CA7E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29946"/>
              <a:ext cx="665930" cy="450808"/>
            </a:xfrm>
            <a:prstGeom prst="rect">
              <a:avLst/>
            </a:prstGeom>
          </p:spPr>
        </p:pic>
      </p:grpSp>
      <p:sp>
        <p:nvSpPr>
          <p:cNvPr id="20" name="Nadpis 1">
            <a:extLst>
              <a:ext uri="{FF2B5EF4-FFF2-40B4-BE49-F238E27FC236}">
                <a16:creationId xmlns:a16="http://schemas.microsoft.com/office/drawing/2014/main" id="{42724F13-0F34-4D06-9D65-59247B61DE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819" y="0"/>
            <a:ext cx="5579709" cy="1059255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</p:spTree>
    <p:extLst>
      <p:ext uri="{BB962C8B-B14F-4D97-AF65-F5344CB8AC3E}">
        <p14:creationId xmlns:p14="http://schemas.microsoft.com/office/powerpoint/2010/main" val="2920660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1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ředělovací smín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>
            <a:extLst>
              <a:ext uri="{FF2B5EF4-FFF2-40B4-BE49-F238E27FC236}">
                <a16:creationId xmlns:a16="http://schemas.microsoft.com/office/drawing/2014/main" id="{B6EE3335-4CFA-4F78-ACC9-DCDA0C61E0E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B4AA1ACA-170D-42E8-8323-B664F9958C4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503487"/>
            <a:ext cx="9144000" cy="1189622"/>
          </a:xfrm>
        </p:spPr>
        <p:txBody>
          <a:bodyPr anchor="b">
            <a:noAutofit/>
          </a:bodyPr>
          <a:lstStyle>
            <a:lvl1pPr algn="ctr">
              <a:defRPr sz="4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sp>
        <p:nvSpPr>
          <p:cNvPr id="8" name="Podnadpis 2">
            <a:extLst>
              <a:ext uri="{FF2B5EF4-FFF2-40B4-BE49-F238E27FC236}">
                <a16:creationId xmlns:a16="http://schemas.microsoft.com/office/drawing/2014/main" id="{3E1FB666-EF45-45A1-80A5-B759B741F8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93110"/>
            <a:ext cx="9144000" cy="156469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dirty="0"/>
              <a:t>Podnadpis</a:t>
            </a:r>
          </a:p>
        </p:txBody>
      </p:sp>
      <p:pic>
        <p:nvPicPr>
          <p:cNvPr id="20" name="Obrázek 19" descr="Obsah obrázku kreslení&#10;&#10;Popis byl vytvořen automaticky">
            <a:extLst>
              <a:ext uri="{FF2B5EF4-FFF2-40B4-BE49-F238E27FC236}">
                <a16:creationId xmlns:a16="http://schemas.microsoft.com/office/drawing/2014/main" id="{EA3783B6-FC2A-454B-9F4B-560372C1E0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748" y="5989948"/>
            <a:ext cx="914504" cy="619083"/>
          </a:xfrm>
          <a:prstGeom prst="rect">
            <a:avLst/>
          </a:prstGeom>
        </p:spPr>
      </p:pic>
      <p:grpSp>
        <p:nvGrpSpPr>
          <p:cNvPr id="15" name="Skupina 14">
            <a:extLst>
              <a:ext uri="{FF2B5EF4-FFF2-40B4-BE49-F238E27FC236}">
                <a16:creationId xmlns:a16="http://schemas.microsoft.com/office/drawing/2014/main" id="{92CD7EB7-A771-4FBB-B8C7-DB5D59BBB75F}"/>
              </a:ext>
            </a:extLst>
          </p:cNvPr>
          <p:cNvGrpSpPr/>
          <p:nvPr userDrawn="1"/>
        </p:nvGrpSpPr>
        <p:grpSpPr>
          <a:xfrm>
            <a:off x="2907576" y="929325"/>
            <a:ext cx="6376849" cy="627081"/>
            <a:chOff x="3150227" y="929325"/>
            <a:chExt cx="6376849" cy="627081"/>
          </a:xfrm>
        </p:grpSpPr>
        <p:pic>
          <p:nvPicPr>
            <p:cNvPr id="16" name="Grafický objekt 15">
              <a:extLst>
                <a:ext uri="{FF2B5EF4-FFF2-40B4-BE49-F238E27FC236}">
                  <a16:creationId xmlns:a16="http://schemas.microsoft.com/office/drawing/2014/main" id="{F450C9B7-74DB-41E6-BE50-75396E9C66F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50227" y="929325"/>
              <a:ext cx="2211887" cy="627081"/>
            </a:xfrm>
            <a:prstGeom prst="rect">
              <a:avLst/>
            </a:prstGeom>
          </p:spPr>
        </p:pic>
        <p:pic>
          <p:nvPicPr>
            <p:cNvPr id="17" name="Grafický objekt 16">
              <a:extLst>
                <a:ext uri="{FF2B5EF4-FFF2-40B4-BE49-F238E27FC236}">
                  <a16:creationId xmlns:a16="http://schemas.microsoft.com/office/drawing/2014/main" id="{857E4D19-AD77-4999-B9C4-830DAE3D80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55612" y="1091418"/>
              <a:ext cx="3771464" cy="3206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1531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 minimal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délník 7">
            <a:extLst>
              <a:ext uri="{FF2B5EF4-FFF2-40B4-BE49-F238E27FC236}">
                <a16:creationId xmlns:a16="http://schemas.microsoft.com/office/drawing/2014/main" id="{57251005-B581-4C6B-9623-FE7C9E672C61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9" name="Nadpis 1">
            <a:extLst>
              <a:ext uri="{FF2B5EF4-FFF2-40B4-BE49-F238E27FC236}">
                <a16:creationId xmlns:a16="http://schemas.microsoft.com/office/drawing/2014/main" id="{2ABA8342-40EF-4EF8-878F-E756BF1AAB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EC133C2D-E49B-4A76-8E4C-79637436790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02342" y="93094"/>
            <a:ext cx="4017507" cy="504000"/>
            <a:chOff x="5972087" y="329946"/>
            <a:chExt cx="6026262" cy="737003"/>
          </a:xfrm>
        </p:grpSpPr>
        <p:grpSp>
          <p:nvGrpSpPr>
            <p:cNvPr id="12" name="Skupina 11">
              <a:extLst>
                <a:ext uri="{FF2B5EF4-FFF2-40B4-BE49-F238E27FC236}">
                  <a16:creationId xmlns:a16="http://schemas.microsoft.com/office/drawing/2014/main" id="{7B0E7EF1-130B-4AF3-9B9B-F57B675459BE}"/>
                </a:ext>
              </a:extLst>
            </p:cNvPr>
            <p:cNvGrpSpPr/>
            <p:nvPr userDrawn="1"/>
          </p:nvGrpSpPr>
          <p:grpSpPr>
            <a:xfrm>
              <a:off x="8116661" y="331276"/>
              <a:ext cx="3881688" cy="450808"/>
              <a:chOff x="8214317" y="331276"/>
              <a:chExt cx="3881688" cy="450808"/>
            </a:xfrm>
          </p:grpSpPr>
          <p:pic>
            <p:nvPicPr>
              <p:cNvPr id="14" name="Grafický objekt 13">
                <a:extLst>
                  <a:ext uri="{FF2B5EF4-FFF2-40B4-BE49-F238E27FC236}">
                    <a16:creationId xmlns:a16="http://schemas.microsoft.com/office/drawing/2014/main" id="{5A70A0E6-773C-4F6E-853C-28A61AEF1D8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8214317" y="471177"/>
                <a:ext cx="2963998" cy="252000"/>
              </a:xfrm>
              <a:prstGeom prst="rect">
                <a:avLst/>
              </a:prstGeom>
            </p:spPr>
          </p:pic>
          <p:pic>
            <p:nvPicPr>
              <p:cNvPr id="15" name="Obrázek 14" descr="Obsah obrázku kreslení&#10;&#10;Popis byl vytvořen automaticky">
                <a:extLst>
                  <a:ext uri="{FF2B5EF4-FFF2-40B4-BE49-F238E27FC236}">
                    <a16:creationId xmlns:a16="http://schemas.microsoft.com/office/drawing/2014/main" id="{7F95AEA6-4367-4B52-93A3-3068041EC41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30075" y="331276"/>
                <a:ext cx="665930" cy="450808"/>
              </a:xfrm>
              <a:prstGeom prst="rect">
                <a:avLst/>
              </a:prstGeom>
            </p:spPr>
          </p:pic>
        </p:grpSp>
        <p:pic>
          <p:nvPicPr>
            <p:cNvPr id="13" name="Grafický objekt 12">
              <a:extLst>
                <a:ext uri="{FF2B5EF4-FFF2-40B4-BE49-F238E27FC236}">
                  <a16:creationId xmlns:a16="http://schemas.microsoft.com/office/drawing/2014/main" id="{ABAFA576-D9BF-4267-9BD2-2B78AD34E65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-1" b="-2685"/>
            <a:stretch/>
          </p:blipFill>
          <p:spPr>
            <a:xfrm>
              <a:off x="5972087" y="329946"/>
              <a:ext cx="1892814" cy="73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5407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877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uze nadpis minimál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4F31B8D1-4DDF-4FB2-AC58-4A1374AC35A4}"/>
              </a:ext>
            </a:extLst>
          </p:cNvPr>
          <p:cNvSpPr/>
          <p:nvPr userDrawn="1"/>
        </p:nvSpPr>
        <p:spPr>
          <a:xfrm>
            <a:off x="1" y="1"/>
            <a:ext cx="12192000" cy="576000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bg1"/>
              </a:solidFill>
            </a:endParaRPr>
          </a:p>
        </p:txBody>
      </p:sp>
      <p:sp>
        <p:nvSpPr>
          <p:cNvPr id="10" name="Nadpis 1">
            <a:extLst>
              <a:ext uri="{FF2B5EF4-FFF2-40B4-BE49-F238E27FC236}">
                <a16:creationId xmlns:a16="http://schemas.microsoft.com/office/drawing/2014/main" id="{4DAA469B-B863-447B-ABF4-3B7AFDB736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740" y="2"/>
            <a:ext cx="5396696" cy="576000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cs-CZ" dirty="0"/>
              <a:t>Nadpis</a:t>
            </a:r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0CE82392-F9A7-4797-B789-543297A3131F}"/>
              </a:ext>
            </a:extLst>
          </p:cNvPr>
          <p:cNvGrpSpPr/>
          <p:nvPr userDrawn="1"/>
        </p:nvGrpSpPr>
        <p:grpSpPr>
          <a:xfrm>
            <a:off x="9532058" y="94004"/>
            <a:ext cx="2587791" cy="308285"/>
            <a:chOff x="8214317" y="331276"/>
            <a:chExt cx="3881688" cy="450808"/>
          </a:xfrm>
        </p:grpSpPr>
        <p:pic>
          <p:nvPicPr>
            <p:cNvPr id="14" name="Grafický objekt 13">
              <a:extLst>
                <a:ext uri="{FF2B5EF4-FFF2-40B4-BE49-F238E27FC236}">
                  <a16:creationId xmlns:a16="http://schemas.microsoft.com/office/drawing/2014/main" id="{D518AFD1-5C76-435F-900F-DCD04908956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14317" y="471177"/>
              <a:ext cx="2963998" cy="252000"/>
            </a:xfrm>
            <a:prstGeom prst="rect">
              <a:avLst/>
            </a:prstGeom>
          </p:spPr>
        </p:pic>
        <p:pic>
          <p:nvPicPr>
            <p:cNvPr id="15" name="Obrázek 14" descr="Obsah obrázku kreslení&#10;&#10;Popis byl vytvořen automaticky">
              <a:extLst>
                <a:ext uri="{FF2B5EF4-FFF2-40B4-BE49-F238E27FC236}">
                  <a16:creationId xmlns:a16="http://schemas.microsoft.com/office/drawing/2014/main" id="{54C0D6F4-44CD-4848-AE87-029AA0E556E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30075" y="331276"/>
              <a:ext cx="665930" cy="450808"/>
            </a:xfrm>
            <a:prstGeom prst="rect">
              <a:avLst/>
            </a:prstGeom>
          </p:spPr>
        </p:pic>
      </p:grpSp>
      <p:pic>
        <p:nvPicPr>
          <p:cNvPr id="2" name="Grafický objekt 1">
            <a:extLst>
              <a:ext uri="{FF2B5EF4-FFF2-40B4-BE49-F238E27FC236}">
                <a16:creationId xmlns:a16="http://schemas.microsoft.com/office/drawing/2014/main" id="{000A9CFE-29F8-4983-92E5-1DE4851C895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5853" y="101942"/>
            <a:ext cx="1258641" cy="35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83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>
            <a:extLst>
              <a:ext uri="{FF2B5EF4-FFF2-40B4-BE49-F238E27FC236}">
                <a16:creationId xmlns:a16="http://schemas.microsoft.com/office/drawing/2014/main" id="{CCA52EFB-82F9-447B-B7F3-826EC4CD9CBF}"/>
              </a:ext>
            </a:extLst>
          </p:cNvPr>
          <p:cNvSpPr/>
          <p:nvPr userDrawn="1"/>
        </p:nvSpPr>
        <p:spPr>
          <a:xfrm>
            <a:off x="0" y="0"/>
            <a:ext cx="12192000" cy="3693111"/>
          </a:xfrm>
          <a:prstGeom prst="rect">
            <a:avLst/>
          </a:prstGeom>
          <a:solidFill>
            <a:srgbClr val="D311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1BE36A2-70AC-4C89-89C4-238AB82AA6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503487"/>
            <a:ext cx="12192000" cy="1189622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C3DEF16-12AD-4266-89B6-935870F01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93110"/>
            <a:ext cx="9144000" cy="1564690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dirty="0"/>
              <a:t>Kliknutím můžete upravit styl předlohy.</a:t>
            </a:r>
          </a:p>
        </p:txBody>
      </p: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6CF3A5FA-C42D-4E34-9D77-74D10308ACF3}"/>
              </a:ext>
            </a:extLst>
          </p:cNvPr>
          <p:cNvGrpSpPr/>
          <p:nvPr userDrawn="1"/>
        </p:nvGrpSpPr>
        <p:grpSpPr>
          <a:xfrm>
            <a:off x="2325580" y="790894"/>
            <a:ext cx="7540840" cy="921700"/>
            <a:chOff x="2441360" y="790894"/>
            <a:chExt cx="7540840" cy="921700"/>
          </a:xfrm>
        </p:grpSpPr>
        <p:pic>
          <p:nvPicPr>
            <p:cNvPr id="8" name="Obrázek 7">
              <a:extLst>
                <a:ext uri="{FF2B5EF4-FFF2-40B4-BE49-F238E27FC236}">
                  <a16:creationId xmlns:a16="http://schemas.microsoft.com/office/drawing/2014/main" id="{B198CE6B-E463-4B26-AD17-D57305EBAE8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1893"/>
            <a:stretch/>
          </p:blipFill>
          <p:spPr>
            <a:xfrm>
              <a:off x="2441360" y="790894"/>
              <a:ext cx="3426781" cy="921700"/>
            </a:xfrm>
            <a:prstGeom prst="rect">
              <a:avLst/>
            </a:prstGeom>
          </p:spPr>
        </p:pic>
        <p:pic>
          <p:nvPicPr>
            <p:cNvPr id="10" name="Obrázek 9">
              <a:extLst>
                <a:ext uri="{FF2B5EF4-FFF2-40B4-BE49-F238E27FC236}">
                  <a16:creationId xmlns:a16="http://schemas.microsoft.com/office/drawing/2014/main" id="{911BFECC-788F-4A5A-B297-6CA8846F01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698"/>
            <a:stretch/>
          </p:blipFill>
          <p:spPr>
            <a:xfrm>
              <a:off x="5800078" y="790894"/>
              <a:ext cx="4182122" cy="921700"/>
            </a:xfrm>
            <a:prstGeom prst="rect">
              <a:avLst/>
            </a:prstGeom>
          </p:spPr>
        </p:pic>
      </p:grpSp>
      <p:pic>
        <p:nvPicPr>
          <p:cNvPr id="12" name="Obrázek 11">
            <a:extLst>
              <a:ext uri="{FF2B5EF4-FFF2-40B4-BE49-F238E27FC236}">
                <a16:creationId xmlns:a16="http://schemas.microsoft.com/office/drawing/2014/main" id="{9EE90BA2-9181-43A3-8D17-C7D721FC34C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3566" y="6040340"/>
            <a:ext cx="964869" cy="63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5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BA61EBA-4FFF-4673-9BA0-55E82F992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6FDA1FA-15B4-46DB-8563-9D168899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0E34FA4-860E-40B4-97AD-3CF9B2CE9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DD889F8-1CC5-41C1-BAF5-5D6BD0F6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DA22AC9-06BD-4427-B62E-52F6A58CB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139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730E577-8B32-4569-AC3C-76D6F2F6B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10C648-E034-410B-B01B-87701C835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05F7769-50EF-4D0F-97C4-6A5E9227B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B6DB6D5-8367-4F80-AF41-87D069C80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DF10414-C935-472D-B8FC-16EBD0EE0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22318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BCBB21-C0F1-4B2B-8A1C-15DD2EBA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7818461-3C43-44FE-80B9-D048BFA8E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107805A-C211-4BDC-8A7C-50C017CD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CF91BA1-1C1F-4294-9B84-82D31143C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B89D46F-E6FD-4433-AE57-F03CFCFF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7545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E29F1E6-ED0B-46BA-8E34-71ED3EB5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438496F-B824-41C1-AA93-D9881432A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</p:spTree>
    <p:extLst>
      <p:ext uri="{BB962C8B-B14F-4D97-AF65-F5344CB8AC3E}">
        <p14:creationId xmlns:p14="http://schemas.microsoft.com/office/powerpoint/2010/main" val="364256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63" r:id="rId3"/>
    <p:sldLayoutId id="2147483661" r:id="rId4"/>
    <p:sldLayoutId id="2147483665" r:id="rId5"/>
    <p:sldLayoutId id="2147483672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258AF7D2-4ED1-4129-9DE6-4BC40E78B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4C08E0B-8703-4F4B-A221-FA41C8EDA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3CDA1AE-D051-4265-B739-BBADD05EDA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58D0A-07E9-4A68-88A0-7C25FDBBE4AC}" type="datetimeFigureOut">
              <a:rPr lang="cs-CZ" smtClean="0"/>
              <a:t>13.12.2021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AA14082-EF73-46FC-8343-A2A3582777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2998947-0E69-43B5-8B05-739CE4C1B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E0407-92DD-4F09-B2AC-2A517167973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9173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E29F1E6-ED0B-46BA-8E34-71ED3EB59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438496F-B824-41C1-AA93-D9881432A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Po kliknutí můžete upravovat styly textu v předloze.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</p:spTree>
    <p:extLst>
      <p:ext uri="{BB962C8B-B14F-4D97-AF65-F5344CB8AC3E}">
        <p14:creationId xmlns:p14="http://schemas.microsoft.com/office/powerpoint/2010/main" val="1520971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10" Type="http://schemas.openxmlformats.org/officeDocument/2006/relationships/chart" Target="../charts/chart8.xml"/><Relationship Id="rId4" Type="http://schemas.openxmlformats.org/officeDocument/2006/relationships/tags" Target="../tags/tag5.xml"/><Relationship Id="rId9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chart" Target="../charts/chart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chart" Target="../charts/chart10.xml"/><Relationship Id="rId4" Type="http://schemas.openxmlformats.org/officeDocument/2006/relationships/tags" Target="../tags/tag14.xml"/><Relationship Id="rId9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chart" Target="../charts/chart1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10" Type="http://schemas.openxmlformats.org/officeDocument/2006/relationships/chart" Target="../charts/chart12.xml"/><Relationship Id="rId4" Type="http://schemas.openxmlformats.org/officeDocument/2006/relationships/tags" Target="../tags/tag23.xml"/><Relationship Id="rId9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chart" Target="../charts/chart1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10" Type="http://schemas.openxmlformats.org/officeDocument/2006/relationships/chart" Target="../charts/chart14.xml"/><Relationship Id="rId4" Type="http://schemas.openxmlformats.org/officeDocument/2006/relationships/tags" Target="../tags/tag32.xml"/><Relationship Id="rId9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38.xml"/><Relationship Id="rId7" Type="http://schemas.openxmlformats.org/officeDocument/2006/relationships/chart" Target="../charts/chart15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9" Type="http://schemas.microsoft.com/office/2007/relationships/hdphoto" Target="../media/hdphoto1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45.xml"/><Relationship Id="rId7" Type="http://schemas.openxmlformats.org/officeDocument/2006/relationships/chart" Target="../charts/chart16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9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49.xml"/><Relationship Id="rId1" Type="http://schemas.openxmlformats.org/officeDocument/2006/relationships/tags" Target="../tags/tag48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52.xml"/><Relationship Id="rId7" Type="http://schemas.openxmlformats.org/officeDocument/2006/relationships/chart" Target="../charts/chart17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9" Type="http://schemas.microsoft.com/office/2007/relationships/hdphoto" Target="../media/hdphoto1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59.xml"/><Relationship Id="rId7" Type="http://schemas.openxmlformats.org/officeDocument/2006/relationships/chart" Target="../charts/chart18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9" Type="http://schemas.microsoft.com/office/2007/relationships/hdphoto" Target="../media/hdphoto1.wdp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4" Type="http://schemas.openxmlformats.org/officeDocument/2006/relationships/chart" Target="../charts/char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900347"/>
            <a:ext cx="12192000" cy="15342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Zdravotničtí pracovníci: souhrnný přehled stavu očkování a zátěže COVID-19</a:t>
            </a: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Stav a vývoj epidemie COVID-19 </a:t>
            </a:r>
            <a:b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1190435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Očkování zdravotnických pracovníků </a:t>
            </a: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169149" y="1996486"/>
            <a:ext cx="1185370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Vysoká úroveň proočkovanosti je patrná u pracovníků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 akutní lůžkové péči a v záchranné zdravotnické službě: lékaři 88 % a sestry 83 %. Přesto </a:t>
            </a:r>
            <a:r>
              <a:rPr lang="cs-CZ" sz="3200" b="1" dirty="0">
                <a:latin typeface="Arial" panose="020B0604020202020204"/>
              </a:rPr>
              <a:t>i v této kategorii existuje prostor k posílení očkování, zejména v některých moravských regionech. </a:t>
            </a:r>
            <a:endParaRPr kumimoji="0" lang="cs-CZ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Šipka dolů 10"/>
          <p:cNvSpPr/>
          <p:nvPr/>
        </p:nvSpPr>
        <p:spPr>
          <a:xfrm>
            <a:off x="5390575" y="4652888"/>
            <a:ext cx="1164566" cy="483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4909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38" y="0"/>
            <a:ext cx="8037065" cy="576000"/>
          </a:xfrm>
        </p:spPr>
        <p:txBody>
          <a:bodyPr/>
          <a:lstStyle/>
          <a:p>
            <a:r>
              <a:rPr lang="cs-CZ" dirty="0"/>
              <a:t>Očkovaní zdravotníci v nemocnicích akutní lůžkové péče a ZZS</a:t>
            </a:r>
          </a:p>
        </p:txBody>
      </p:sp>
      <p:graphicFrame>
        <p:nvGraphicFramePr>
          <p:cNvPr id="9" name="Chart 6">
            <a:extLst>
              <a:ext uri="{FF2B5EF4-FFF2-40B4-BE49-F238E27FC236}">
                <a16:creationId xmlns:a16="http://schemas.microsoft.com/office/drawing/2014/main" id="{95B21923-74CC-4971-8ACF-75603B949F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1885085"/>
              </p:ext>
            </p:extLst>
          </p:nvPr>
        </p:nvGraphicFramePr>
        <p:xfrm>
          <a:off x="10136" y="1281717"/>
          <a:ext cx="5060115" cy="5118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7">
            <a:extLst>
              <a:ext uri="{FF2B5EF4-FFF2-40B4-BE49-F238E27FC236}">
                <a16:creationId xmlns:a16="http://schemas.microsoft.com/office/drawing/2014/main" id="{859ED9E0-6A53-405A-BD02-85A115DFB578}"/>
              </a:ext>
            </a:extLst>
          </p:cNvPr>
          <p:cNvSpPr txBox="1"/>
          <p:nvPr/>
        </p:nvSpPr>
        <p:spPr>
          <a:xfrm>
            <a:off x="1653004" y="1079435"/>
            <a:ext cx="3176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 dirty="0"/>
              <a:t>Podíl vakcinovaných (%)</a:t>
            </a:r>
          </a:p>
        </p:txBody>
      </p:sp>
      <p:graphicFrame>
        <p:nvGraphicFramePr>
          <p:cNvPr id="12" name="Tabulka 11">
            <a:extLst>
              <a:ext uri="{FF2B5EF4-FFF2-40B4-BE49-F238E27FC236}">
                <a16:creationId xmlns:a16="http://schemas.microsoft.com/office/drawing/2014/main" id="{8DE006A4-47CC-483A-94C2-37A91796F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953837"/>
              </p:ext>
            </p:extLst>
          </p:nvPr>
        </p:nvGraphicFramePr>
        <p:xfrm>
          <a:off x="5070251" y="1245141"/>
          <a:ext cx="1013589" cy="5010075"/>
        </p:xfrm>
        <a:graphic>
          <a:graphicData uri="http://schemas.openxmlformats.org/drawingml/2006/table">
            <a:tbl>
              <a:tblPr/>
              <a:tblGrid>
                <a:gridCol w="1013589">
                  <a:extLst>
                    <a:ext uri="{9D8B030D-6E8A-4147-A177-3AD203B41FA5}">
                      <a16:colId xmlns:a16="http://schemas.microsoft.com/office/drawing/2014/main" val="1754736106"/>
                    </a:ext>
                  </a:extLst>
                </a:gridCol>
              </a:tblGrid>
              <a:tr h="297215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očkovaných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743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136238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109056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19969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21748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34323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1 852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53104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8264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6 125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76534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1722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28 975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47165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65956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9396529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6740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82957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3 286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93540"/>
                  </a:ext>
                </a:extLst>
              </a:tr>
            </a:tbl>
          </a:graphicData>
        </a:graphic>
      </p:graphicFrame>
      <p:sp>
        <p:nvSpPr>
          <p:cNvPr id="13" name="Obdélník 12">
            <a:extLst>
              <a:ext uri="{FF2B5EF4-FFF2-40B4-BE49-F238E27FC236}">
                <a16:creationId xmlns:a16="http://schemas.microsoft.com/office/drawing/2014/main" id="{A045BA81-95DE-42BA-99D6-CBB4DCCC5501}"/>
              </a:ext>
            </a:extLst>
          </p:cNvPr>
          <p:cNvSpPr/>
          <p:nvPr/>
        </p:nvSpPr>
        <p:spPr>
          <a:xfrm>
            <a:off x="172060" y="6354140"/>
            <a:ext cx="810516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100" dirty="0"/>
              <a:t>Do analýzy jsou zahrnuti pouze zdravotničtí pracovníci nahlášení poskytovateli zdravotnických služeb jako aktuálně zaměstnaní.</a:t>
            </a:r>
          </a:p>
          <a:p>
            <a:r>
              <a:rPr lang="cs-CZ" sz="1100" dirty="0"/>
              <a:t>Zdroj: Národní registr zdravotnických pracovníků (NRZP), ÚZIS ČR; Informační systém infekční nemoci (ISIN) 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F1F59839-6B54-4C6A-814C-0F7D2FA4596F}"/>
              </a:ext>
            </a:extLst>
          </p:cNvPr>
          <p:cNvSpPr txBox="1"/>
          <p:nvPr/>
        </p:nvSpPr>
        <p:spPr>
          <a:xfrm>
            <a:off x="267310" y="725400"/>
            <a:ext cx="533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/>
              <a:t>Lékaři </a:t>
            </a:r>
            <a:r>
              <a:rPr lang="cs-CZ" sz="1400" dirty="0"/>
              <a:t>(včetně zubních lékařů)</a:t>
            </a:r>
            <a:endParaRPr lang="cs-CZ" dirty="0"/>
          </a:p>
        </p:txBody>
      </p:sp>
      <p:graphicFrame>
        <p:nvGraphicFramePr>
          <p:cNvPr id="15" name="Chart 6">
            <a:extLst>
              <a:ext uri="{FF2B5EF4-FFF2-40B4-BE49-F238E27FC236}">
                <a16:creationId xmlns:a16="http://schemas.microsoft.com/office/drawing/2014/main" id="{04728811-3D14-4440-A95A-65B5E4851A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8032235"/>
              </p:ext>
            </p:extLst>
          </p:nvPr>
        </p:nvGraphicFramePr>
        <p:xfrm>
          <a:off x="6185074" y="1281717"/>
          <a:ext cx="5060115" cy="5118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7">
            <a:extLst>
              <a:ext uri="{FF2B5EF4-FFF2-40B4-BE49-F238E27FC236}">
                <a16:creationId xmlns:a16="http://schemas.microsoft.com/office/drawing/2014/main" id="{68CBEAFC-AB11-4E0B-8467-5B7AAE3834DA}"/>
              </a:ext>
            </a:extLst>
          </p:cNvPr>
          <p:cNvSpPr txBox="1"/>
          <p:nvPr/>
        </p:nvSpPr>
        <p:spPr>
          <a:xfrm>
            <a:off x="7827942" y="1079435"/>
            <a:ext cx="31761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200" b="1" dirty="0"/>
              <a:t>Podíl vakcinovaných (%)</a:t>
            </a:r>
          </a:p>
        </p:txBody>
      </p:sp>
      <p:graphicFrame>
        <p:nvGraphicFramePr>
          <p:cNvPr id="17" name="Tabulka 16">
            <a:extLst>
              <a:ext uri="{FF2B5EF4-FFF2-40B4-BE49-F238E27FC236}">
                <a16:creationId xmlns:a16="http://schemas.microsoft.com/office/drawing/2014/main" id="{38E50632-3864-418D-91C6-3A9FEBF81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966974"/>
              </p:ext>
            </p:extLst>
          </p:nvPr>
        </p:nvGraphicFramePr>
        <p:xfrm>
          <a:off x="11181969" y="1244893"/>
          <a:ext cx="950976" cy="5010075"/>
        </p:xfrm>
        <a:graphic>
          <a:graphicData uri="http://schemas.openxmlformats.org/drawingml/2006/table">
            <a:tbl>
              <a:tblPr/>
              <a:tblGrid>
                <a:gridCol w="950976">
                  <a:extLst>
                    <a:ext uri="{9D8B030D-6E8A-4147-A177-3AD203B41FA5}">
                      <a16:colId xmlns:a16="http://schemas.microsoft.com/office/drawing/2014/main" val="1754736106"/>
                    </a:ext>
                  </a:extLst>
                </a:gridCol>
              </a:tblGrid>
              <a:tr h="297215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Počet očkovaných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743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3 907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136238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8109056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4 844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19969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217483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10 243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34323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531042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88264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3 193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0276534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56 349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17226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471657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7 151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659568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9396529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6 562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6740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2 664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829571"/>
                  </a:ext>
                </a:extLst>
              </a:tr>
              <a:tr h="308986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93540"/>
                  </a:ext>
                </a:extLst>
              </a:tr>
            </a:tbl>
          </a:graphicData>
        </a:graphic>
      </p:graphicFrame>
      <p:sp>
        <p:nvSpPr>
          <p:cNvPr id="18" name="TextBox 7">
            <a:extLst>
              <a:ext uri="{FF2B5EF4-FFF2-40B4-BE49-F238E27FC236}">
                <a16:creationId xmlns:a16="http://schemas.microsoft.com/office/drawing/2014/main" id="{0A250D1E-21AE-452B-8E14-DA72C406298D}"/>
              </a:ext>
            </a:extLst>
          </p:cNvPr>
          <p:cNvSpPr txBox="1"/>
          <p:nvPr/>
        </p:nvSpPr>
        <p:spPr>
          <a:xfrm>
            <a:off x="6442248" y="725400"/>
            <a:ext cx="533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b="1" dirty="0"/>
              <a:t>Sestry*</a:t>
            </a:r>
            <a:endParaRPr lang="cs-CZ" dirty="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9FD5F7F0-9879-44F5-8A51-0926E63C659F}"/>
              </a:ext>
            </a:extLst>
          </p:cNvPr>
          <p:cNvSpPr/>
          <p:nvPr/>
        </p:nvSpPr>
        <p:spPr>
          <a:xfrm>
            <a:off x="8410574" y="6354140"/>
            <a:ext cx="34290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100" b="1" dirty="0"/>
              <a:t>*Sestry</a:t>
            </a:r>
            <a:r>
              <a:rPr lang="cs-CZ" sz="1100" dirty="0"/>
              <a:t> - § 5 Všeobecná sestra, § 5a Dětská sestra, § 6 Porodní asistentka, § 21b Praktická sestra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0D1107EB-D187-4678-AF28-2A18CAE50957}"/>
              </a:ext>
            </a:extLst>
          </p:cNvPr>
          <p:cNvSpPr txBox="1"/>
          <p:nvPr/>
        </p:nvSpPr>
        <p:spPr>
          <a:xfrm>
            <a:off x="5427835" y="596549"/>
            <a:ext cx="2009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cs-CZ" sz="1400" b="1" dirty="0"/>
              <a:t>Stav k 9. 12. 2021 </a:t>
            </a:r>
          </a:p>
        </p:txBody>
      </p:sp>
    </p:spTree>
    <p:extLst>
      <p:ext uri="{BB962C8B-B14F-4D97-AF65-F5344CB8AC3E}">
        <p14:creationId xmlns:p14="http://schemas.microsoft.com/office/powerpoint/2010/main" val="2971696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Očkování zdravotnických pracovníků </a:t>
            </a: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552450" y="833301"/>
            <a:ext cx="1103947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Mezi skupinami zdravotnických pracovníků je nejnižší proočkovanost u nelékařských zdravotnických pracovníků, která dosahuje 80 %. I zde ale došlo k pozitivnímu posunu.</a:t>
            </a: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173256" y="3241554"/>
            <a:ext cx="1185370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Např. profese sanitáře a fyzioterapeuta patřila a stále patří mezi nejčastěji nakažené, jak dokládají reprezentativní data. Přitom jde o pracovníky s velkým počtem kontaktů ve zdravotnických zařízeních. Posílení očkování i u těchto zdravotnických profesí je potřebné. </a:t>
            </a:r>
          </a:p>
        </p:txBody>
      </p:sp>
      <p:sp>
        <p:nvSpPr>
          <p:cNvPr id="11" name="Šipka dolů 10"/>
          <p:cNvSpPr/>
          <p:nvPr/>
        </p:nvSpPr>
        <p:spPr>
          <a:xfrm>
            <a:off x="5289224" y="6024699"/>
            <a:ext cx="1164566" cy="483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Šipka dolů 11"/>
          <p:cNvSpPr/>
          <p:nvPr/>
        </p:nvSpPr>
        <p:spPr>
          <a:xfrm>
            <a:off x="5289224" y="2568347"/>
            <a:ext cx="1164566" cy="483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330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Graf 17">
            <a:extLst>
              <a:ext uri="{FF2B5EF4-FFF2-40B4-BE49-F238E27FC236}">
                <a16:creationId xmlns:a16="http://schemas.microsoft.com/office/drawing/2014/main" id="{67714BB1-BEFB-4B6A-BA4B-87D00EC0BC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1643013"/>
              </p:ext>
            </p:extLst>
          </p:nvPr>
        </p:nvGraphicFramePr>
        <p:xfrm>
          <a:off x="40511" y="729673"/>
          <a:ext cx="11855235" cy="5867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ovéPole 6">
            <a:extLst>
              <a:ext uri="{FF2B5EF4-FFF2-40B4-BE49-F238E27FC236}">
                <a16:creationId xmlns:a16="http://schemas.microsoft.com/office/drawing/2014/main" id="{D287B611-02D0-49D2-B339-A7B816C3C828}"/>
              </a:ext>
            </a:extLst>
          </p:cNvPr>
          <p:cNvSpPr txBox="1"/>
          <p:nvPr/>
        </p:nvSpPr>
        <p:spPr>
          <a:xfrm>
            <a:off x="2162175" y="6583202"/>
            <a:ext cx="76654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systém, ISIN – Informační systém infekční nemocí</a:t>
            </a:r>
            <a:endParaRPr kumimoji="0" lang="cs-CZ" sz="11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CE02CAE-4282-4A4F-990C-53954F77C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39" y="2"/>
            <a:ext cx="7557303" cy="576000"/>
          </a:xfrm>
        </p:spPr>
        <p:txBody>
          <a:bodyPr/>
          <a:lstStyle/>
          <a:p>
            <a:r>
              <a:rPr lang="cs-CZ" dirty="0"/>
              <a:t>Přehled povolání u COVID-19 pozitivních ostatních zdravotnických pracovníků za období 01-12 / 2021 k 9. 12.</a:t>
            </a: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FDB5357A-74B2-4F73-9151-19DFF199B935}"/>
              </a:ext>
            </a:extLst>
          </p:cNvPr>
          <p:cNvSpPr/>
          <p:nvPr/>
        </p:nvSpPr>
        <p:spPr>
          <a:xfrm>
            <a:off x="261654" y="846827"/>
            <a:ext cx="3801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Počty známých pracovních pozic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0553929A-22E7-4A3C-B2A6-F2301789E83D}"/>
              </a:ext>
            </a:extLst>
          </p:cNvPr>
          <p:cNvSpPr txBox="1"/>
          <p:nvPr/>
        </p:nvSpPr>
        <p:spPr>
          <a:xfrm>
            <a:off x="9847292" y="6560118"/>
            <a:ext cx="200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cs-CZ" sz="1200" b="1" dirty="0"/>
              <a:t>Stav k 9. 12. 2021</a:t>
            </a:r>
          </a:p>
        </p:txBody>
      </p:sp>
    </p:spTree>
    <p:extLst>
      <p:ext uri="{BB962C8B-B14F-4D97-AF65-F5344CB8AC3E}">
        <p14:creationId xmlns:p14="http://schemas.microsoft.com/office/powerpoint/2010/main" val="706846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Graf 17">
            <a:extLst>
              <a:ext uri="{FF2B5EF4-FFF2-40B4-BE49-F238E27FC236}">
                <a16:creationId xmlns:a16="http://schemas.microsoft.com/office/drawing/2014/main" id="{67714BB1-BEFB-4B6A-BA4B-87D00EC0BC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043002"/>
              </p:ext>
            </p:extLst>
          </p:nvPr>
        </p:nvGraphicFramePr>
        <p:xfrm>
          <a:off x="40511" y="729673"/>
          <a:ext cx="11855235" cy="5867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ovéPole 6">
            <a:extLst>
              <a:ext uri="{FF2B5EF4-FFF2-40B4-BE49-F238E27FC236}">
                <a16:creationId xmlns:a16="http://schemas.microsoft.com/office/drawing/2014/main" id="{D287B611-02D0-49D2-B339-A7B816C3C828}"/>
              </a:ext>
            </a:extLst>
          </p:cNvPr>
          <p:cNvSpPr txBox="1"/>
          <p:nvPr/>
        </p:nvSpPr>
        <p:spPr>
          <a:xfrm>
            <a:off x="2162175" y="6583202"/>
            <a:ext cx="76654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systém, ISIN – Informační systém infekční nemocí</a:t>
            </a:r>
            <a:endParaRPr kumimoji="0" lang="cs-CZ" sz="11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CE02CAE-4282-4A4F-990C-53954F77C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739" y="2"/>
            <a:ext cx="7557303" cy="576000"/>
          </a:xfrm>
        </p:spPr>
        <p:txBody>
          <a:bodyPr/>
          <a:lstStyle/>
          <a:p>
            <a:r>
              <a:rPr lang="cs-CZ" dirty="0"/>
              <a:t>Přehled povolání u COVID-19 pozitivních ostatních zdravotnických pracovníků za období 10-12 / 2021 k 9. 12.</a:t>
            </a: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FDB5357A-74B2-4F73-9151-19DFF199B935}"/>
              </a:ext>
            </a:extLst>
          </p:cNvPr>
          <p:cNvSpPr/>
          <p:nvPr/>
        </p:nvSpPr>
        <p:spPr>
          <a:xfrm>
            <a:off x="261654" y="846827"/>
            <a:ext cx="38010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Počty známých pracovních pozic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E819702-3927-4B90-94FB-62346EEA34F0}"/>
              </a:ext>
            </a:extLst>
          </p:cNvPr>
          <p:cNvSpPr txBox="1"/>
          <p:nvPr/>
        </p:nvSpPr>
        <p:spPr>
          <a:xfrm>
            <a:off x="9847292" y="6560118"/>
            <a:ext cx="200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cs-CZ" sz="1200" b="1" dirty="0"/>
              <a:t>Stav k 9. 12. 2021</a:t>
            </a:r>
          </a:p>
        </p:txBody>
      </p:sp>
    </p:spTree>
    <p:extLst>
      <p:ext uri="{BB962C8B-B14F-4D97-AF65-F5344CB8AC3E}">
        <p14:creationId xmlns:p14="http://schemas.microsoft.com/office/powerpoint/2010/main" val="1277408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aktivní zdravotničtí pracovníci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B5F8F24A-407C-46C2-BF8F-7094A798CF34}"/>
              </a:ext>
            </a:extLst>
          </p:cNvPr>
          <p:cNvSpPr/>
          <p:nvPr/>
        </p:nvSpPr>
        <p:spPr>
          <a:xfrm>
            <a:off x="331021" y="5689889"/>
            <a:ext cx="1145410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  <a:p>
            <a:pPr>
              <a:defRPr/>
            </a:pPr>
            <a:r>
              <a:rPr lang="cs-CZ" sz="1100" dirty="0">
                <a:solidFill>
                  <a:srgbClr val="000000"/>
                </a:solidFill>
              </a:rPr>
              <a:t>** Počet zdravotnických pracovníků nahlášených do NZIS (Národní registr zdravotnických pracovníků – NRZP) poskytovateli zdravotních služeb jako aktivní v období od 1.9.2021 do současnosti.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09541" y="621246"/>
            <a:ext cx="115613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Počet zdravotnických pracovníků (ZP) dle hlášení povinných subjektů do NRZP** (vzdělávací instituce, poskytovatelé). Celkový počet ZP zahrnuje osoby s odpovídající odbornou způsobilostí pro výkony ZP* a žijící k danému datu. V této analýze jsou zahrnuti ZP, u kterých poskytovatelé zdravotních služeb nahlásili jejich aktivní výkon zaměstnání (v ambulantním sektoru mohou být tyto počty mírně nedohlášené). 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7A968ED8-B7A5-4B68-AF27-DAE3E4FFEDCD}"/>
              </a:ext>
            </a:extLst>
          </p:cNvPr>
          <p:cNvSpPr txBox="1"/>
          <p:nvPr/>
        </p:nvSpPr>
        <p:spPr>
          <a:xfrm>
            <a:off x="6096000" y="125783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600" b="1" dirty="0">
                <a:solidFill>
                  <a:srgbClr val="FFFFFF"/>
                </a:solidFill>
              </a:rPr>
              <a:t>Stav k 9. 12. 2021 </a:t>
            </a:r>
          </a:p>
        </p:txBody>
      </p:sp>
      <p:graphicFrame>
        <p:nvGraphicFramePr>
          <p:cNvPr id="13" name="Tabulka 12">
            <a:extLst>
              <a:ext uri="{FF2B5EF4-FFF2-40B4-BE49-F238E27FC236}">
                <a16:creationId xmlns:a16="http://schemas.microsoft.com/office/drawing/2014/main" id="{9EBA9451-7A3F-4EF9-93DD-7094F620D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972423"/>
              </p:ext>
            </p:extLst>
          </p:nvPr>
        </p:nvGraphicFramePr>
        <p:xfrm>
          <a:off x="356585" y="1390933"/>
          <a:ext cx="11273440" cy="42738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67965">
                  <a:extLst>
                    <a:ext uri="{9D8B030D-6E8A-4147-A177-3AD203B41FA5}">
                      <a16:colId xmlns:a16="http://schemas.microsoft.com/office/drawing/2014/main" val="2651665098"/>
                    </a:ext>
                  </a:extLst>
                </a:gridCol>
                <a:gridCol w="1901825">
                  <a:extLst>
                    <a:ext uri="{9D8B030D-6E8A-4147-A177-3AD203B41FA5}">
                      <a16:colId xmlns:a16="http://schemas.microsoft.com/office/drawing/2014/main" val="3939455336"/>
                    </a:ext>
                  </a:extLst>
                </a:gridCol>
                <a:gridCol w="1901825">
                  <a:extLst>
                    <a:ext uri="{9D8B030D-6E8A-4147-A177-3AD203B41FA5}">
                      <a16:colId xmlns:a16="http://schemas.microsoft.com/office/drawing/2014/main" val="2226907532"/>
                    </a:ext>
                  </a:extLst>
                </a:gridCol>
                <a:gridCol w="1901825">
                  <a:extLst>
                    <a:ext uri="{9D8B030D-6E8A-4147-A177-3AD203B41FA5}">
                      <a16:colId xmlns:a16="http://schemas.microsoft.com/office/drawing/2014/main" val="2183727549"/>
                    </a:ext>
                  </a:extLst>
                </a:gridCol>
              </a:tblGrid>
              <a:tr h="68436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dirty="0"/>
                        <a:t>Zdravotničtí pracovníci </a:t>
                      </a:r>
                    </a:p>
                    <a:p>
                      <a:pPr algn="l" fontAlgn="ctr"/>
                      <a:r>
                        <a:rPr lang="cs-CZ" sz="1600" dirty="0"/>
                        <a:t>evidovaní v NZIS**</a:t>
                      </a:r>
                      <a:endParaRPr lang="cs-CZ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 dirty="0">
                          <a:effectLst/>
                        </a:rPr>
                        <a:t>Počet aktivních zdravotnických pracovníků**</a:t>
                      </a:r>
                      <a:endParaRPr lang="cs-CZ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u="none" strike="noStrike" dirty="0">
                          <a:effectLst/>
                        </a:rPr>
                        <a:t>Počet očkovaných</a:t>
                      </a:r>
                      <a:endParaRPr lang="cs-CZ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u="none" strike="noStrike" dirty="0">
                          <a:effectLst/>
                        </a:rPr>
                        <a:t>Podíl očkovaných</a:t>
                      </a:r>
                      <a:endParaRPr lang="cs-CZ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3304470326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farmaceuti</a:t>
                      </a:r>
                    </a:p>
                    <a:p>
                      <a:pPr algn="l" fontAlgn="ctr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(farmaceut, § 19 Farmaceutický asistent)</a:t>
                      </a:r>
                      <a:endParaRPr lang="cs-CZ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14 266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11 261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78,9 %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85223301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36 Ošetřovatel</a:t>
                      </a: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78,8 %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230907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42 Sanitář</a:t>
                      </a: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25 398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20 656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81,3 %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2447989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18 Zdravotnický záchranář</a:t>
                      </a: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3 878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85,8 %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83551337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24 Fyzioterapeut</a:t>
                      </a: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6 986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75,4 %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17754198"/>
                  </a:ext>
                </a:extLst>
              </a:tr>
              <a:tr h="52218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laboratorní pracovníci</a:t>
                      </a:r>
                    </a:p>
                    <a:p>
                      <a:pPr algn="l" fontAlgn="ctr"/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(§ 8 Radiologický asistent, § 9 Zdravotní laborant, § 26 Odborný pracovník v laboratorních metodách a v přípravě léčivých přípravků, § 30 Laboratorní asistent, § 41 Autoptický laborant)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14 605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11 947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81,8 %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30714590"/>
                  </a:ext>
                </a:extLst>
              </a:tr>
              <a:tr h="49736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ostatní NLZP</a:t>
                      </a:r>
                    </a:p>
                  </a:txBody>
                  <a:tcPr marL="36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17 011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80,4 %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8325100"/>
                  </a:ext>
                </a:extLst>
              </a:tr>
            </a:tbl>
          </a:graphicData>
        </a:graphic>
      </p:graphicFrame>
      <p:sp>
        <p:nvSpPr>
          <p:cNvPr id="11" name="Obdélník 10">
            <a:extLst>
              <a:ext uri="{FF2B5EF4-FFF2-40B4-BE49-F238E27FC236}">
                <a16:creationId xmlns:a16="http://schemas.microsoft.com/office/drawing/2014/main" id="{6BEBD7D0-42BD-498C-808F-66E0FCBEB10D}"/>
              </a:ext>
            </a:extLst>
          </p:cNvPr>
          <p:cNvSpPr/>
          <p:nvPr/>
        </p:nvSpPr>
        <p:spPr>
          <a:xfrm>
            <a:off x="1733551" y="6575571"/>
            <a:ext cx="82803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</p:spTree>
    <p:extLst>
      <p:ext uri="{BB962C8B-B14F-4D97-AF65-F5344CB8AC3E}">
        <p14:creationId xmlns:p14="http://schemas.microsoft.com/office/powerpoint/2010/main" val="2435837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ulka 5">
            <a:extLst>
              <a:ext uri="{FF2B5EF4-FFF2-40B4-BE49-F238E27FC236}">
                <a16:creationId xmlns:a16="http://schemas.microsoft.com/office/drawing/2014/main" id="{9687A327-E8F4-4219-8F53-686250FF2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8718969"/>
              </p:ext>
            </p:extLst>
          </p:nvPr>
        </p:nvGraphicFramePr>
        <p:xfrm>
          <a:off x="1943099" y="1600994"/>
          <a:ext cx="9946013" cy="4555950"/>
        </p:xfrm>
        <a:graphic>
          <a:graphicData uri="http://schemas.openxmlformats.org/drawingml/2006/table">
            <a:tbl>
              <a:tblPr/>
              <a:tblGrid>
                <a:gridCol w="1420859">
                  <a:extLst>
                    <a:ext uri="{9D8B030D-6E8A-4147-A177-3AD203B41FA5}">
                      <a16:colId xmlns:a16="http://schemas.microsoft.com/office/drawing/2014/main" val="4048819183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1964043547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2034777758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604617664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1524998943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1783882088"/>
                    </a:ext>
                  </a:extLst>
                </a:gridCol>
                <a:gridCol w="1420859">
                  <a:extLst>
                    <a:ext uri="{9D8B030D-6E8A-4147-A177-3AD203B41FA5}">
                      <a16:colId xmlns:a16="http://schemas.microsoft.com/office/drawing/2014/main" val="2484296328"/>
                    </a:ext>
                  </a:extLst>
                </a:gridCol>
              </a:tblGrid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8023365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7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353584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3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231107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0756367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7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643078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600277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F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B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063231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7062652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F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2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248391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697961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4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673511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6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7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645803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E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0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621544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5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789485"/>
                  </a:ext>
                </a:extLst>
              </a:tr>
              <a:tr h="303730"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cs-CZ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1220075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38" y="0"/>
            <a:ext cx="8037065" cy="576000"/>
          </a:xfrm>
        </p:spPr>
        <p:txBody>
          <a:bodyPr/>
          <a:lstStyle/>
          <a:p>
            <a:r>
              <a:rPr lang="cs-CZ" dirty="0"/>
              <a:t>Očkovaní NLZP v nemocnicích akutní lůžkové péče a ZZS</a:t>
            </a:r>
          </a:p>
        </p:txBody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A045BA81-95DE-42BA-99D6-CBB4DCCC5501}"/>
              </a:ext>
            </a:extLst>
          </p:cNvPr>
          <p:cNvSpPr/>
          <p:nvPr/>
        </p:nvSpPr>
        <p:spPr>
          <a:xfrm>
            <a:off x="172060" y="6401765"/>
            <a:ext cx="117532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sz="1100" dirty="0"/>
              <a:t>Do analýzy jsou zahrnuti pouze zdravotničtí pracovníci nahlášení poskytovateli zdravotnických služeb jako aktuálně zaměstnaní.</a:t>
            </a:r>
          </a:p>
          <a:p>
            <a:pPr algn="ctr"/>
            <a:r>
              <a:rPr lang="cs-CZ" sz="1100" dirty="0"/>
              <a:t>Zdroj: Národní registr zdravotnických pracovníků (NRZP), ÚZIS ČR; Informační systém infekční nemoci (ISIN) 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0D1107EB-D187-4678-AF28-2A18CAE50957}"/>
              </a:ext>
            </a:extLst>
          </p:cNvPr>
          <p:cNvSpPr txBox="1"/>
          <p:nvPr/>
        </p:nvSpPr>
        <p:spPr>
          <a:xfrm>
            <a:off x="297312" y="614100"/>
            <a:ext cx="1969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400" b="1" dirty="0"/>
              <a:t>Stav k 9. 12. 2021 </a:t>
            </a:r>
          </a:p>
        </p:txBody>
      </p:sp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002BA253-3FCF-4619-85EA-CE8807BFE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444291"/>
              </p:ext>
            </p:extLst>
          </p:nvPr>
        </p:nvGraphicFramePr>
        <p:xfrm>
          <a:off x="302889" y="921878"/>
          <a:ext cx="11586222" cy="5235072"/>
        </p:xfrm>
        <a:graphic>
          <a:graphicData uri="http://schemas.openxmlformats.org/drawingml/2006/table">
            <a:tbl>
              <a:tblPr/>
              <a:tblGrid>
                <a:gridCol w="1640944">
                  <a:extLst>
                    <a:ext uri="{9D8B030D-6E8A-4147-A177-3AD203B41FA5}">
                      <a16:colId xmlns:a16="http://schemas.microsoft.com/office/drawing/2014/main" val="974880782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2441195149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2349922488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1048032588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2857566558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2038756237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134387120"/>
                    </a:ext>
                  </a:extLst>
                </a:gridCol>
                <a:gridCol w="1420754">
                  <a:extLst>
                    <a:ext uri="{9D8B030D-6E8A-4147-A177-3AD203B41FA5}">
                      <a16:colId xmlns:a16="http://schemas.microsoft.com/office/drawing/2014/main" val="3794948740"/>
                    </a:ext>
                  </a:extLst>
                </a:gridCol>
              </a:tblGrid>
              <a:tr h="65785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Počet očkovaných alespoň jednou dávkou (podíl ze všech pracovníků daného povolání)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farmaceuti</a:t>
                      </a:r>
                    </a:p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(farmaceut, § 19 Farmaceutický asistent)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§ 36 Ošetřovatel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§ 42 Sanitář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§ 18 Zdravotnický záchranář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§ 24 Fyzioterapeut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laboratorní pracovníci *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NLZP</a:t>
                      </a:r>
                    </a:p>
                  </a:txBody>
                  <a:tcPr marL="6522" marR="6522" marT="6522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8253265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482 (85,6 %)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547 (84,5 %)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2 395 (82,6 %)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642 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585 (85,2 %)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1 667 (87,9 %)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893 (88,0 %)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9527979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 (82,0 %)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 (84,4 %)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1 707 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466 (89,4 %)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 (86,1 %)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559 (87,8 %)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619 (90,8 %)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261609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 (87,9 %)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 (80,1 %)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894 (83,2 %)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380 (89,4 %)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 (85,1 %)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473 (82,8 %)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 (88,5 %)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9404468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 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 (84,4 %)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1 015 (86,8 %)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 (89,0 %)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 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545 (87,6 %)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325 (88,6 %)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5881402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 (87,5 %)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 (76,7 %)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422 (80,7 %)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 (85,5 %)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(79,4 %)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 (82,5 %)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 (87,6 %)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782105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157 (92,4 %)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 (84,1 %)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1 346 (85,5 %)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 (88,7 %)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 (82,1 %)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 (86,5 %)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428 (85,4 %)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2802116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 (82,4 %)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 (77,6 %)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626 (82,0 %)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 (89,4 %)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 (72,2 %)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263 (85,4 %)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 (88,1 %)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7428449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 (87,1 %)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 (81,2 %)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810 (81,3 %)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359 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 (70,4 %)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554 (79,3 %)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 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0309455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 (89,0 %)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 (77,6 %)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448 (77,9 %)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 (83,5 %)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 (75,7 %)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274 (77,2 %)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 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1198027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 (90,2 %)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 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853 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 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(84,0 %)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264 (79,5 %)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 (89,1 %)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674140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385 (78,1 %)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 (79,4 %)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2 420 (81,4 %)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 (80,5 %)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 (83,7 %)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1 179 (83,3 %)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586 (83,1 %)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3397029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 (85,1 %)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 (75,9 %)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852 (73,4 %)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151 (79,1 %)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 (75,9 %)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603 (77,8 %)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295 (76,8 %)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7693671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 (87,0 %)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 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634 (75,8 %)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 (76,0 %)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(77,5 %)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324 (75,7 %)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 (74,4 %)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907469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 (84,3 %)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983 (75,4 %)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1 401 (79,2 %)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 (85,5 %)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 (71,7 %)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814 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857 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10140"/>
                  </a:ext>
                </a:extLst>
              </a:tr>
              <a:tr h="30386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ČR</a:t>
                      </a:r>
                    </a:p>
                  </a:txBody>
                  <a:tcPr marL="36000" marR="6522" marT="652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2 120 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3 271 (79,5 %)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15 823 (82,0 %)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3 891 (85,9 %)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2 672 (80,8 %)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8 102 (83,0 %)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5 628 (85,3 %)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919212"/>
                  </a:ext>
                </a:extLst>
              </a:tr>
            </a:tbl>
          </a:graphicData>
        </a:graphic>
      </p:graphicFrame>
      <p:sp>
        <p:nvSpPr>
          <p:cNvPr id="7" name="Obdélník 6">
            <a:extLst>
              <a:ext uri="{FF2B5EF4-FFF2-40B4-BE49-F238E27FC236}">
                <a16:creationId xmlns:a16="http://schemas.microsoft.com/office/drawing/2014/main" id="{EE8DF9DD-84CF-4A37-A410-0264FC601949}"/>
              </a:ext>
            </a:extLst>
          </p:cNvPr>
          <p:cNvSpPr/>
          <p:nvPr/>
        </p:nvSpPr>
        <p:spPr>
          <a:xfrm>
            <a:off x="1476376" y="6151138"/>
            <a:ext cx="1054448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§ 8 Radiologický asistent, § 9 Zdravotní laborant, § 26 Odborný pracovník v laboratorních metodách a v přípravě léčivých přípravků, § 30 Laboratorní asistent, § 41 Autoptický laborant</a:t>
            </a:r>
            <a:endParaRPr lang="cs-CZ" sz="1000" dirty="0"/>
          </a:p>
        </p:txBody>
      </p:sp>
    </p:spTree>
    <p:extLst>
      <p:ext uri="{BB962C8B-B14F-4D97-AF65-F5344CB8AC3E}">
        <p14:creationId xmlns:p14="http://schemas.microsoft.com/office/powerpoint/2010/main" val="3414853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1F409DC4-4371-47D5-948F-7F3C62AE8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305178"/>
              </p:ext>
            </p:extLst>
          </p:nvPr>
        </p:nvGraphicFramePr>
        <p:xfrm>
          <a:off x="2419350" y="1343819"/>
          <a:ext cx="9600585" cy="4477928"/>
        </p:xfrm>
        <a:graphic>
          <a:graphicData uri="http://schemas.openxmlformats.org/drawingml/2006/table">
            <a:tbl>
              <a:tblPr/>
              <a:tblGrid>
                <a:gridCol w="640039">
                  <a:extLst>
                    <a:ext uri="{9D8B030D-6E8A-4147-A177-3AD203B41FA5}">
                      <a16:colId xmlns:a16="http://schemas.microsoft.com/office/drawing/2014/main" val="1349349067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62996653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600499001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831824462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656891999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826383105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91525335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457596052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658780225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117934283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907967656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581318518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559063371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317946657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4287689406"/>
                    </a:ext>
                  </a:extLst>
                </a:gridCol>
              </a:tblGrid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56563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3853768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9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0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702931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E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0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5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1636693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3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5458529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9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243366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7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8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5451082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A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D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911734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496087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753545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5334249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616936"/>
                  </a:ext>
                </a:extLst>
              </a:tr>
              <a:tr h="344456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B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101209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38" y="0"/>
            <a:ext cx="8284712" cy="576000"/>
          </a:xfrm>
        </p:spPr>
        <p:txBody>
          <a:bodyPr/>
          <a:lstStyle/>
          <a:p>
            <a:r>
              <a:rPr lang="cs-CZ" dirty="0"/>
              <a:t>Očkovaní lékaři* podle typu zdravotnického zařízení</a:t>
            </a:r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0D1107EB-D187-4678-AF28-2A18CAE50957}"/>
              </a:ext>
            </a:extLst>
          </p:cNvPr>
          <p:cNvSpPr txBox="1"/>
          <p:nvPr/>
        </p:nvSpPr>
        <p:spPr>
          <a:xfrm>
            <a:off x="10001250" y="6540606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400" b="1" dirty="0"/>
              <a:t>Stav k 9. 12. 2021 </a:t>
            </a:r>
          </a:p>
        </p:txBody>
      </p:sp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CD48C377-98E3-4540-BFE1-BA921AC0B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55906"/>
              </p:ext>
            </p:extLst>
          </p:nvPr>
        </p:nvGraphicFramePr>
        <p:xfrm>
          <a:off x="172060" y="835886"/>
          <a:ext cx="11847876" cy="4993645"/>
        </p:xfrm>
        <a:graphic>
          <a:graphicData uri="http://schemas.openxmlformats.org/drawingml/2006/table">
            <a:tbl>
              <a:tblPr/>
              <a:tblGrid>
                <a:gridCol w="2249451">
                  <a:extLst>
                    <a:ext uri="{9D8B030D-6E8A-4147-A177-3AD203B41FA5}">
                      <a16:colId xmlns:a16="http://schemas.microsoft.com/office/drawing/2014/main" val="652507569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47748259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31498925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13365653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70731338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614584230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4503560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8888292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17103318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92254120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416196272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76892736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3632245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25140668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05452820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75082524"/>
                    </a:ext>
                  </a:extLst>
                </a:gridCol>
              </a:tblGrid>
              <a:tr h="43493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Počet očkovaných alespoň jednou dávkou (podíl ze všech pracovníků daného povolání)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LBK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VYS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JHM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CELKEM*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897454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akutní péče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6 093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2 931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1 714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1 689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1 814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1 744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1 163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3 685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1 865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1 258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3 211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28 451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397526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následné peče a jiná lůžková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1 406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148793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Psychiatrické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5978599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Lázeňské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327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681261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dospělé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4 722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956148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děti a dorost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1 546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753742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zubního lékaře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5 004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16938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gynekologa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1 281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46325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lékaře specialisty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2 008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8 054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93846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ambulantní zařízení a laboratoře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2 213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5 084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3126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Zdravotnická záchranná služba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1 432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99744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Lékárny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42471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zdravotnická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</a:t>
                      </a:r>
                      <a:b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943844"/>
                  </a:ext>
                </a:extLst>
              </a:tr>
            </a:tbl>
          </a:graphicData>
        </a:graphic>
      </p:graphicFrame>
      <p:sp>
        <p:nvSpPr>
          <p:cNvPr id="18" name="Obdélník 17">
            <a:extLst>
              <a:ext uri="{FF2B5EF4-FFF2-40B4-BE49-F238E27FC236}">
                <a16:creationId xmlns:a16="http://schemas.microsoft.com/office/drawing/2014/main" id="{807777C6-243E-41FA-BD00-EE19544600CE}"/>
              </a:ext>
            </a:extLst>
          </p:cNvPr>
          <p:cNvSpPr/>
          <p:nvPr/>
        </p:nvSpPr>
        <p:spPr>
          <a:xfrm>
            <a:off x="119367" y="6013803"/>
            <a:ext cx="1195326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Lékaři včetně zubních lékařů; jedna osoba může pracovat ve více krajích </a:t>
            </a:r>
            <a:r>
              <a:rPr lang="cs-CZ" sz="1100" dirty="0">
                <a:solidFill>
                  <a:srgbClr val="000000"/>
                </a:solidFill>
              </a:rPr>
              <a:t>a ve více typech zdravotnických zařízení. </a:t>
            </a:r>
            <a:endParaRPr kumimoji="0" lang="cs-CZ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analýzy jsou zahrnuti pouze zdravotničtí pracovníci nahlášení poskytovateli zdravotnických služeb jako aktuálně zaměstnaní. Výsledky mohou být ovlivněny úplností hlášení poskytovatelů zdravotních služeb do NRZP.</a:t>
            </a:r>
          </a:p>
        </p:txBody>
      </p:sp>
      <p:sp>
        <p:nvSpPr>
          <p:cNvPr id="21" name="Obdélník 20">
            <a:extLst>
              <a:ext uri="{FF2B5EF4-FFF2-40B4-BE49-F238E27FC236}">
                <a16:creationId xmlns:a16="http://schemas.microsoft.com/office/drawing/2014/main" id="{74028100-6752-4BD6-8757-694F3E498E25}"/>
              </a:ext>
            </a:extLst>
          </p:cNvPr>
          <p:cNvSpPr/>
          <p:nvPr/>
        </p:nvSpPr>
        <p:spPr>
          <a:xfrm>
            <a:off x="172060" y="6573215"/>
            <a:ext cx="101911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registr zdravotnických pracovníků (NRZP), ÚZIS ČR; Informační systém infekční nemoci (ISIN) </a:t>
            </a:r>
          </a:p>
        </p:txBody>
      </p:sp>
    </p:spTree>
    <p:extLst>
      <p:ext uri="{BB962C8B-B14F-4D97-AF65-F5344CB8AC3E}">
        <p14:creationId xmlns:p14="http://schemas.microsoft.com/office/powerpoint/2010/main" val="2214849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32C3C4FA-1DAB-4712-90B7-1D89C5A4A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420460"/>
              </p:ext>
            </p:extLst>
          </p:nvPr>
        </p:nvGraphicFramePr>
        <p:xfrm>
          <a:off x="2419350" y="1344962"/>
          <a:ext cx="9600585" cy="4484415"/>
        </p:xfrm>
        <a:graphic>
          <a:graphicData uri="http://schemas.openxmlformats.org/drawingml/2006/table">
            <a:tbl>
              <a:tblPr/>
              <a:tblGrid>
                <a:gridCol w="640039">
                  <a:extLst>
                    <a:ext uri="{9D8B030D-6E8A-4147-A177-3AD203B41FA5}">
                      <a16:colId xmlns:a16="http://schemas.microsoft.com/office/drawing/2014/main" val="1207710225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518722336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4274568307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318296813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757331054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68992412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8004307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744058066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018203998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914746018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646246854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087235519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83764177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074277821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546112096"/>
                    </a:ext>
                  </a:extLst>
                </a:gridCol>
              </a:tblGrid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6638321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929627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6611452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3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3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8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041226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3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9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314496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A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1666182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461472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6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9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232883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F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0309390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495283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D0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8056387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0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2568240"/>
                  </a:ext>
                </a:extLst>
              </a:tr>
              <a:tr h="3449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9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0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5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7457708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38" y="0"/>
            <a:ext cx="8284712" cy="576000"/>
          </a:xfrm>
        </p:spPr>
        <p:txBody>
          <a:bodyPr/>
          <a:lstStyle/>
          <a:p>
            <a:r>
              <a:rPr lang="cs-CZ" dirty="0"/>
              <a:t>Očkované sestry* podle typu zdravotnického zařízení</a:t>
            </a:r>
          </a:p>
        </p:txBody>
      </p:sp>
      <p:sp>
        <p:nvSpPr>
          <p:cNvPr id="18" name="Obdélník 17">
            <a:extLst>
              <a:ext uri="{FF2B5EF4-FFF2-40B4-BE49-F238E27FC236}">
                <a16:creationId xmlns:a16="http://schemas.microsoft.com/office/drawing/2014/main" id="{807777C6-243E-41FA-BD00-EE19544600CE}"/>
              </a:ext>
            </a:extLst>
          </p:cNvPr>
          <p:cNvSpPr/>
          <p:nvPr/>
        </p:nvSpPr>
        <p:spPr>
          <a:xfrm>
            <a:off x="119367" y="6013803"/>
            <a:ext cx="1195326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*§ 5 Všeobecná sestra, § 5a Dětská sestra, § 6 Porodní asistentka, § 21b Praktická sestra; jedna osoba může pracovat ve více krajích </a:t>
            </a:r>
            <a:r>
              <a:rPr lang="cs-CZ" sz="1100" dirty="0">
                <a:solidFill>
                  <a:srgbClr val="000000"/>
                </a:solidFill>
              </a:rPr>
              <a:t>a ve více typech zdravotnických zařízení.</a:t>
            </a:r>
            <a:endParaRPr kumimoji="0" lang="cs-CZ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analýzy jsou zahrnuti pouze zdravotničtí pracovníci nahlášení poskytovateli zdravotnických služeb jako aktuálně zaměstnaní. Výsledky mohou být ovlivněny úplností hlášení poskytovatelů zdravotních služeb do NRZP.</a:t>
            </a:r>
          </a:p>
        </p:txBody>
      </p:sp>
      <p:sp>
        <p:nvSpPr>
          <p:cNvPr id="21" name="Obdélník 20">
            <a:extLst>
              <a:ext uri="{FF2B5EF4-FFF2-40B4-BE49-F238E27FC236}">
                <a16:creationId xmlns:a16="http://schemas.microsoft.com/office/drawing/2014/main" id="{74028100-6752-4BD6-8757-694F3E498E25}"/>
              </a:ext>
            </a:extLst>
          </p:cNvPr>
          <p:cNvSpPr/>
          <p:nvPr/>
        </p:nvSpPr>
        <p:spPr>
          <a:xfrm>
            <a:off x="172060" y="6573215"/>
            <a:ext cx="101911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registr zdravotnických pracovníků (NRZP), ÚZIS ČR; Informační systém infekční nemoci (ISIN) 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7D8455FB-AA19-461A-A8C9-7539A364F2DC}"/>
              </a:ext>
            </a:extLst>
          </p:cNvPr>
          <p:cNvSpPr txBox="1"/>
          <p:nvPr/>
        </p:nvSpPr>
        <p:spPr>
          <a:xfrm>
            <a:off x="10001250" y="6540606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400" b="1" dirty="0"/>
              <a:t>Stav k 9. 12. 2021 </a:t>
            </a:r>
          </a:p>
        </p:txBody>
      </p:sp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AF1561B3-7273-473B-A2DD-A77D8870E0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251526"/>
              </p:ext>
            </p:extLst>
          </p:nvPr>
        </p:nvGraphicFramePr>
        <p:xfrm>
          <a:off x="172060" y="835886"/>
          <a:ext cx="11847876" cy="4993645"/>
        </p:xfrm>
        <a:graphic>
          <a:graphicData uri="http://schemas.openxmlformats.org/drawingml/2006/table">
            <a:tbl>
              <a:tblPr/>
              <a:tblGrid>
                <a:gridCol w="2249451">
                  <a:extLst>
                    <a:ext uri="{9D8B030D-6E8A-4147-A177-3AD203B41FA5}">
                      <a16:colId xmlns:a16="http://schemas.microsoft.com/office/drawing/2014/main" val="652507569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47748259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31498925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13365653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70731338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614584230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4503560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8888292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17103318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92254120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416196272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76892736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3632245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25140668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05452820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75082524"/>
                    </a:ext>
                  </a:extLst>
                </a:gridCol>
              </a:tblGrid>
              <a:tr h="43493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Počet očkovaných alespoň jednou dávkou (podíl ze všech pracovníků daného povolání)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LBK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VYS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JHM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CELKEM*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897454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akutní péče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10 202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4 844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3 175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3 027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3 907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2 324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3 339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2 139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2 666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7 052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3 269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2 665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6 397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55 708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397526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následné peče a jiná lůžková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3 650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148793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Psychiatrické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2 622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5978599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Lázeňské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(48,0 %)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669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681261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dospělé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4 282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956148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děti a dorost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1 533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753742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zubního lékaře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2 478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16938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gynekologa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1 192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46325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lékaře specialisty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1 470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6 494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93846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ambulantní zařízení a laboratoře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2 995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1 356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1 148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1 076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12 699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3126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Zdravotnická záchranná služba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899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99744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Lékárny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42471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zdravotnická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(63,5 %)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</a:t>
                      </a:r>
                      <a:b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943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7092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3">
            <a:extLst>
              <a:ext uri="{FF2B5EF4-FFF2-40B4-BE49-F238E27FC236}">
                <a16:creationId xmlns:a16="http://schemas.microsoft.com/office/drawing/2014/main" id="{C51B3094-53FB-4D9B-8BC7-4070E1DCEF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119211"/>
              </p:ext>
            </p:extLst>
          </p:nvPr>
        </p:nvGraphicFramePr>
        <p:xfrm>
          <a:off x="2419350" y="1343819"/>
          <a:ext cx="9600585" cy="4485715"/>
        </p:xfrm>
        <a:graphic>
          <a:graphicData uri="http://schemas.openxmlformats.org/drawingml/2006/table">
            <a:tbl>
              <a:tblPr/>
              <a:tblGrid>
                <a:gridCol w="640039">
                  <a:extLst>
                    <a:ext uri="{9D8B030D-6E8A-4147-A177-3AD203B41FA5}">
                      <a16:colId xmlns:a16="http://schemas.microsoft.com/office/drawing/2014/main" val="2498542202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820526866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73726988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279434313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53507240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348097282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338613558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4237840889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129674856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92547596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1535227118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40936106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2967477984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3835686020"/>
                    </a:ext>
                  </a:extLst>
                </a:gridCol>
                <a:gridCol w="640039">
                  <a:extLst>
                    <a:ext uri="{9D8B030D-6E8A-4147-A177-3AD203B41FA5}">
                      <a16:colId xmlns:a16="http://schemas.microsoft.com/office/drawing/2014/main" val="493930265"/>
                    </a:ext>
                  </a:extLst>
                </a:gridCol>
              </a:tblGrid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321017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316895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938963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A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D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7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1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7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3584597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F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CB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8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1353564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716856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1071585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6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3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8267101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818903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1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0466468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9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3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647422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35626"/>
                  </a:ext>
                </a:extLst>
              </a:tr>
              <a:tr h="345055"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4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5335552"/>
                  </a:ext>
                </a:extLst>
              </a:tr>
            </a:tbl>
          </a:graphicData>
        </a:graphic>
      </p:graphicFrame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38" y="0"/>
            <a:ext cx="8284712" cy="576000"/>
          </a:xfrm>
        </p:spPr>
        <p:txBody>
          <a:bodyPr/>
          <a:lstStyle/>
          <a:p>
            <a:r>
              <a:rPr lang="cs-CZ" dirty="0"/>
              <a:t>Očkovaní ostatní ZP* podle typu zdravotnického zařízení</a:t>
            </a:r>
          </a:p>
        </p:txBody>
      </p:sp>
      <p:sp>
        <p:nvSpPr>
          <p:cNvPr id="18" name="Obdélník 17">
            <a:extLst>
              <a:ext uri="{FF2B5EF4-FFF2-40B4-BE49-F238E27FC236}">
                <a16:creationId xmlns:a16="http://schemas.microsoft.com/office/drawing/2014/main" id="{807777C6-243E-41FA-BD00-EE19544600CE}"/>
              </a:ext>
            </a:extLst>
          </p:cNvPr>
          <p:cNvSpPr/>
          <p:nvPr/>
        </p:nvSpPr>
        <p:spPr>
          <a:xfrm>
            <a:off x="119367" y="6013803"/>
            <a:ext cx="1195326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*NLZP § 7 až § 42 kromě § 21b, farmaceuti; jedna osoba může pracovat ve více krajích a ve více typech zdravotnických zařízení.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analýzy jsou zahrnuti pouze zdravotničtí pracovníci nahlášení poskytovateli zdravotnických služeb jako aktuálně zaměstnaní. Výsledky mohou být ovlivněny úplností hlášení poskytovatelů zdravotních služeb do NRZP.</a:t>
            </a:r>
          </a:p>
        </p:txBody>
      </p:sp>
      <p:sp>
        <p:nvSpPr>
          <p:cNvPr id="21" name="Obdélník 20">
            <a:extLst>
              <a:ext uri="{FF2B5EF4-FFF2-40B4-BE49-F238E27FC236}">
                <a16:creationId xmlns:a16="http://schemas.microsoft.com/office/drawing/2014/main" id="{74028100-6752-4BD6-8757-694F3E498E25}"/>
              </a:ext>
            </a:extLst>
          </p:cNvPr>
          <p:cNvSpPr/>
          <p:nvPr/>
        </p:nvSpPr>
        <p:spPr>
          <a:xfrm>
            <a:off x="172060" y="6573215"/>
            <a:ext cx="1019114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registr zdravotnických pracovníků (NRZP), ÚZIS ČR; Informační systém infekční nemoci (ISIN) 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F8BE7577-D0D0-4CAF-8960-5C7A9603C643}"/>
              </a:ext>
            </a:extLst>
          </p:cNvPr>
          <p:cNvSpPr txBox="1"/>
          <p:nvPr/>
        </p:nvSpPr>
        <p:spPr>
          <a:xfrm>
            <a:off x="10001250" y="6540606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400" b="1" dirty="0"/>
              <a:t>Stav k 9. 12. 2021 </a:t>
            </a:r>
          </a:p>
        </p:txBody>
      </p:sp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50FC5E21-D439-468C-9A0B-56B392BA28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056035"/>
              </p:ext>
            </p:extLst>
          </p:nvPr>
        </p:nvGraphicFramePr>
        <p:xfrm>
          <a:off x="172060" y="835886"/>
          <a:ext cx="11847876" cy="4993645"/>
        </p:xfrm>
        <a:graphic>
          <a:graphicData uri="http://schemas.openxmlformats.org/drawingml/2006/table">
            <a:tbl>
              <a:tblPr/>
              <a:tblGrid>
                <a:gridCol w="2249451">
                  <a:extLst>
                    <a:ext uri="{9D8B030D-6E8A-4147-A177-3AD203B41FA5}">
                      <a16:colId xmlns:a16="http://schemas.microsoft.com/office/drawing/2014/main" val="652507569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47748259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31498925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13365653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707313385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614584230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4503560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8888292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217103318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92254120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416196272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1768927368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636322451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251406687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3054528204"/>
                    </a:ext>
                  </a:extLst>
                </a:gridCol>
                <a:gridCol w="639895">
                  <a:extLst>
                    <a:ext uri="{9D8B030D-6E8A-4147-A177-3AD203B41FA5}">
                      <a16:colId xmlns:a16="http://schemas.microsoft.com/office/drawing/2014/main" val="575082524"/>
                    </a:ext>
                  </a:extLst>
                </a:gridCol>
              </a:tblGrid>
              <a:tr h="434934"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Počet očkovaných alespoň jednou dávkou (podíl ze všech pracovníků daného povolání)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JHC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LBK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HKK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VYS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JHM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ZLK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MSK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CELKEM*</a:t>
                      </a:r>
                    </a:p>
                  </a:txBody>
                  <a:tcPr marL="826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897454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akutní péče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6 791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3 366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2 025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2 271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2 684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1 953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1 481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4 970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2 108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4 256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36 492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3397526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Nemocnice následné peče a jiná lůžková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3 380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148793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Psychiatrické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2 113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5978599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Lázeňské léčebny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(69,9 %)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(54,8 %)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(64,7 %)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(68,4 %)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1 451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(69,4 %)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0681261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dospělé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(70,6 %)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(94,4 %)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268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956148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praktického lékaře pro děti a dorost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753742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zubního lékaře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3 822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116938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gynekologa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(100,0 %)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346325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Samostatná ordinace lékaře specialisty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3 235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4938465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ambulantní zařízení a laboratoře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3 087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(72,4 %)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9 701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3126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Zdravotnická záchranná služba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(89,8 %)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(90,0 %)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4 575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997440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Lékárny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1 429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(75,8 %)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1 129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504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(79,6 %)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1 340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(71,4 %)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562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(77,3 %)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1 087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9 766</a:t>
                      </a:r>
                      <a:b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4247117"/>
                  </a:ext>
                </a:extLst>
              </a:tr>
              <a:tr h="344805">
                <a:tc>
                  <a:txBody>
                    <a:bodyPr/>
                    <a:lstStyle/>
                    <a:p>
                      <a:pPr algn="l" fontAlgn="ctr">
                        <a:lnSpc>
                          <a:spcPts val="1200"/>
                        </a:lnSpc>
                      </a:pPr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Ostatní zdravotnická zařízení</a:t>
                      </a:r>
                    </a:p>
                  </a:txBody>
                  <a:tcPr marL="36000" marR="8260" marT="826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(87,2 %)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(84,1 %)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(86,2 %)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(86,0 %)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323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(83,9 %)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(82,7 %)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(80,9 %)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(78,7 %)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121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(81,8 %)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(78,4 %)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(74,3 %)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(70,1 %)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425</a:t>
                      </a:r>
                      <a:b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(76,4 %)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2 916</a:t>
                      </a:r>
                      <a:b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(81,5 %)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943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527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900347"/>
            <a:ext cx="12192000" cy="15342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4400" dirty="0">
                <a:solidFill>
                  <a:srgbClr val="000000"/>
                </a:solidFill>
              </a:rPr>
              <a:t>Přehled stavu očkování ZP </a:t>
            </a:r>
            <a:endParaRPr kumimoji="0" lang="cs-CZ" sz="4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Stav a vývoj epidemie COVID-19 </a:t>
            </a:r>
            <a:b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3142802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900347"/>
            <a:ext cx="12192000" cy="15342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II.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Současné nákazy a virová zátěž ZP </a:t>
            </a: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Stav a vývoj epidemie COVID-19 </a:t>
            </a:r>
            <a:b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2429211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4">
            <a:extLst>
              <a:ext uri="{FF2B5EF4-FFF2-40B4-BE49-F238E27FC236}">
                <a16:creationId xmlns:a16="http://schemas.microsoft.com/office/drawing/2014/main" id="{CD96D264-7DB7-4540-BD2A-BEA7AA3CDEDF}"/>
              </a:ext>
            </a:extLst>
          </p:cNvPr>
          <p:cNvSpPr/>
          <p:nvPr/>
        </p:nvSpPr>
        <p:spPr>
          <a:xfrm>
            <a:off x="609693" y="647811"/>
            <a:ext cx="10971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ctr"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nově COVID-19 pozitivních (incidence), </a:t>
            </a:r>
            <a:r>
              <a:rPr lang="cs-CZ" sz="2000" b="1" dirty="0">
                <a:solidFill>
                  <a:srgbClr val="C00000"/>
                </a:solidFill>
                <a:latin typeface="Calibri" panose="020F0502020204030204" pitchFamily="34" charset="0"/>
              </a:rPr>
              <a:t>stav k 9. 12. 2021</a:t>
            </a:r>
            <a:endParaRPr kumimoji="0" lang="cs-CZ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5" name="TextovéPole 8">
            <a:extLst>
              <a:ext uri="{FF2B5EF4-FFF2-40B4-BE49-F238E27FC236}">
                <a16:creationId xmlns:a16="http://schemas.microsoft.com/office/drawing/2014/main" id="{647DDAC2-3C77-4F03-9BD2-24C7C1216857}"/>
              </a:ext>
            </a:extLst>
          </p:cNvPr>
          <p:cNvSpPr txBox="1"/>
          <p:nvPr/>
        </p:nvSpPr>
        <p:spPr>
          <a:xfrm>
            <a:off x="2990850" y="6567385"/>
            <a:ext cx="6362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100" dirty="0">
                <a:latin typeface="Calibri" panose="020F0502020204030204" pitchFamily="34" charset="0"/>
                <a:cs typeface="Calibri" panose="020F0502020204030204" pitchFamily="34" charset="0"/>
              </a:rPr>
              <a:t>Zdroj: ISIN – Informační systém infekční nemocí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FAB93A6-2228-45F5-872E-1F511F38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0" y="2"/>
            <a:ext cx="7864952" cy="576000"/>
          </a:xfrm>
        </p:spPr>
        <p:txBody>
          <a:bodyPr/>
          <a:lstStyle/>
          <a:p>
            <a:r>
              <a:rPr lang="cs-CZ" dirty="0"/>
              <a:t>Počty pracovníků ve zdravotnictví s nákazou COVID-19</a:t>
            </a:r>
          </a:p>
        </p:txBody>
      </p:sp>
      <p:graphicFrame>
        <p:nvGraphicFramePr>
          <p:cNvPr id="8" name="Graf 7">
            <a:extLst>
              <a:ext uri="{FF2B5EF4-FFF2-40B4-BE49-F238E27FC236}">
                <a16:creationId xmlns:a16="http://schemas.microsoft.com/office/drawing/2014/main" id="{43448D1D-2E05-45CA-A866-143DDBF5BA0C}"/>
              </a:ext>
            </a:extLst>
          </p:cNvPr>
          <p:cNvGraphicFramePr/>
          <p:nvPr/>
        </p:nvGraphicFramePr>
        <p:xfrm>
          <a:off x="142875" y="1119730"/>
          <a:ext cx="7153275" cy="54476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Tabulka 8">
            <a:extLst>
              <a:ext uri="{FF2B5EF4-FFF2-40B4-BE49-F238E27FC236}">
                <a16:creationId xmlns:a16="http://schemas.microsoft.com/office/drawing/2014/main" id="{7C1367ED-B273-4E58-BBB3-AD1B81F63A12}"/>
              </a:ext>
            </a:extLst>
          </p:cNvPr>
          <p:cNvGraphicFramePr>
            <a:graphicFrameLocks noGrp="1"/>
          </p:cNvGraphicFramePr>
          <p:nvPr/>
        </p:nvGraphicFramePr>
        <p:xfrm>
          <a:off x="7296150" y="1209675"/>
          <a:ext cx="4661411" cy="5209594"/>
        </p:xfrm>
        <a:graphic>
          <a:graphicData uri="http://schemas.openxmlformats.org/drawingml/2006/table">
            <a:tbl>
              <a:tblPr/>
              <a:tblGrid>
                <a:gridCol w="1453112">
                  <a:extLst>
                    <a:ext uri="{9D8B030D-6E8A-4147-A177-3AD203B41FA5}">
                      <a16:colId xmlns:a16="http://schemas.microsoft.com/office/drawing/2014/main" val="413071720"/>
                    </a:ext>
                  </a:extLst>
                </a:gridCol>
                <a:gridCol w="782840">
                  <a:extLst>
                    <a:ext uri="{9D8B030D-6E8A-4147-A177-3AD203B41FA5}">
                      <a16:colId xmlns:a16="http://schemas.microsoft.com/office/drawing/2014/main" val="3345832007"/>
                    </a:ext>
                  </a:extLst>
                </a:gridCol>
                <a:gridCol w="782840">
                  <a:extLst>
                    <a:ext uri="{9D8B030D-6E8A-4147-A177-3AD203B41FA5}">
                      <a16:colId xmlns:a16="http://schemas.microsoft.com/office/drawing/2014/main" val="3216505177"/>
                    </a:ext>
                  </a:extLst>
                </a:gridCol>
                <a:gridCol w="840544">
                  <a:extLst>
                    <a:ext uri="{9D8B030D-6E8A-4147-A177-3AD203B41FA5}">
                      <a16:colId xmlns:a16="http://schemas.microsoft.com/office/drawing/2014/main" val="1240375351"/>
                    </a:ext>
                  </a:extLst>
                </a:gridCol>
                <a:gridCol w="802075">
                  <a:extLst>
                    <a:ext uri="{9D8B030D-6E8A-4147-A177-3AD203B41FA5}">
                      <a16:colId xmlns:a16="http://schemas.microsoft.com/office/drawing/2014/main" val="1696405920"/>
                    </a:ext>
                  </a:extLst>
                </a:gridCol>
              </a:tblGrid>
              <a:tr h="87280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7 denní klouzavý průměr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(poslední den)</a:t>
                      </a: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Lékaři</a:t>
                      </a:r>
                      <a:endParaRPr lang="cs-CZ" sz="1200" b="0" i="0" u="none" strike="noStrike" dirty="0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Sesterská povolání </a:t>
                      </a:r>
                      <a:endParaRPr lang="cs-CZ" sz="1200" b="0" i="0" u="none" strike="noStrike" dirty="0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Ostatní zdravotničtí pracovníci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832207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7 (9)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21 (12)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18 (10)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 (31)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640817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9 (12)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10 (9)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 (23)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809383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5 (10)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7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(16)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49884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5 (4)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7 (6)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 (12)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390105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0 (0)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2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(2)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515625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1 (0)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7 (5)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10 (8)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 (13)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285489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1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4 (4)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4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(8)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928224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5 (10)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5 (5)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(16)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425417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1 (0)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6 (5)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8 (6)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 (11)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19143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7 (6)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6 (6)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 (13)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061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3 (4)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11 (14)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14 (11)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 (29)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45060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4 (1)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7 (6)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8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 (10)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9134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2 (0)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8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7 (5)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 (8)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124751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3 (3)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12 (10)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11 (7)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 (20)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326513"/>
                  </a:ext>
                </a:extLst>
              </a:tr>
              <a:tr h="28911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360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4472C4"/>
                          </a:solidFill>
                          <a:effectLst/>
                          <a:latin typeface="Calibri" panose="020F0502020204030204" pitchFamily="34" charset="0"/>
                        </a:rPr>
                        <a:t>32 (27)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ED7D31"/>
                          </a:solidFill>
                          <a:effectLst/>
                          <a:latin typeface="Calibri" panose="020F0502020204030204" pitchFamily="34" charset="0"/>
                        </a:rPr>
                        <a:t>108 (102)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808080"/>
                          </a:solidFill>
                          <a:effectLst/>
                          <a:latin typeface="Calibri" panose="020F0502020204030204" pitchFamily="34" charset="0"/>
                        </a:rPr>
                        <a:t>116 (83)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 (212)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328876"/>
                  </a:ext>
                </a:extLst>
              </a:tr>
            </a:tbl>
          </a:graphicData>
        </a:graphic>
      </p:graphicFrame>
      <p:cxnSp>
        <p:nvCxnSpPr>
          <p:cNvPr id="14" name="Straight Connector 4">
            <a:extLst>
              <a:ext uri="{FF2B5EF4-FFF2-40B4-BE49-F238E27FC236}">
                <a16:creationId xmlns:a16="http://schemas.microsoft.com/office/drawing/2014/main" id="{F5F70D9E-87A2-4BFA-BE04-CC7F4241D0B4}"/>
              </a:ext>
            </a:extLst>
          </p:cNvPr>
          <p:cNvCxnSpPr/>
          <p:nvPr/>
        </p:nvCxnSpPr>
        <p:spPr>
          <a:xfrm>
            <a:off x="5606765" y="1702345"/>
            <a:ext cx="216000" cy="0"/>
          </a:xfrm>
          <a:prstGeom prst="line">
            <a:avLst/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5">
            <a:extLst>
              <a:ext uri="{FF2B5EF4-FFF2-40B4-BE49-F238E27FC236}">
                <a16:creationId xmlns:a16="http://schemas.microsoft.com/office/drawing/2014/main" id="{39CA3BBA-412B-4A3C-ADC1-DAF4B494D04F}"/>
              </a:ext>
            </a:extLst>
          </p:cNvPr>
          <p:cNvSpPr txBox="1"/>
          <p:nvPr/>
        </p:nvSpPr>
        <p:spPr>
          <a:xfrm>
            <a:off x="5789707" y="1533071"/>
            <a:ext cx="1341224" cy="597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00"/>
              </a:lnSpc>
              <a:spcBef>
                <a:spcPts val="600"/>
              </a:spcBef>
            </a:pPr>
            <a:r>
              <a:rPr lang="cs-CZ" sz="1200" b="1" dirty="0">
                <a:latin typeface="Calibri" panose="020F0502020204030204" pitchFamily="34" charset="0"/>
                <a:cs typeface="Calibri" panose="020F0502020204030204" pitchFamily="34" charset="0"/>
              </a:rPr>
              <a:t>7 denní klouzavý průměr</a:t>
            </a:r>
          </a:p>
          <a:p>
            <a:pPr>
              <a:lnSpc>
                <a:spcPts val="1100"/>
              </a:lnSpc>
              <a:spcBef>
                <a:spcPts val="600"/>
              </a:spcBef>
            </a:pPr>
            <a:r>
              <a:rPr lang="cs-CZ" sz="1200" b="1" dirty="0">
                <a:latin typeface="Calibri" panose="020F0502020204030204" pitchFamily="34" charset="0"/>
                <a:cs typeface="Calibri" panose="020F0502020204030204" pitchFamily="34" charset="0"/>
              </a:rPr>
              <a:t>denní hodnoty</a:t>
            </a:r>
          </a:p>
        </p:txBody>
      </p:sp>
      <p:cxnSp>
        <p:nvCxnSpPr>
          <p:cNvPr id="17" name="Straight Connector 4">
            <a:extLst>
              <a:ext uri="{FF2B5EF4-FFF2-40B4-BE49-F238E27FC236}">
                <a16:creationId xmlns:a16="http://schemas.microsoft.com/office/drawing/2014/main" id="{49368D80-8513-4AF4-B12A-04F7F7E5994A}"/>
              </a:ext>
            </a:extLst>
          </p:cNvPr>
          <p:cNvCxnSpPr/>
          <p:nvPr/>
        </p:nvCxnSpPr>
        <p:spPr>
          <a:xfrm>
            <a:off x="5606765" y="1997620"/>
            <a:ext cx="216000" cy="0"/>
          </a:xfrm>
          <a:prstGeom prst="line">
            <a:avLst/>
          </a:prstGeom>
          <a:ln w="63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5">
            <a:extLst>
              <a:ext uri="{FF2B5EF4-FFF2-40B4-BE49-F238E27FC236}">
                <a16:creationId xmlns:a16="http://schemas.microsoft.com/office/drawing/2014/main" id="{5F83CAAA-A3F3-4137-A444-807362C84989}"/>
              </a:ext>
            </a:extLst>
          </p:cNvPr>
          <p:cNvSpPr txBox="1"/>
          <p:nvPr/>
        </p:nvSpPr>
        <p:spPr>
          <a:xfrm>
            <a:off x="5492063" y="2907371"/>
            <a:ext cx="1341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i="1" dirty="0">
                <a:latin typeface="Calibri" panose="020F0502020204030204" pitchFamily="34" charset="0"/>
                <a:cs typeface="Calibri" panose="020F0502020204030204" pitchFamily="34" charset="0"/>
              </a:rPr>
              <a:t>Poslední den:</a:t>
            </a:r>
          </a:p>
        </p:txBody>
      </p:sp>
    </p:spTree>
    <p:extLst>
      <p:ext uri="{BB962C8B-B14F-4D97-AF65-F5344CB8AC3E}">
        <p14:creationId xmlns:p14="http://schemas.microsoft.com/office/powerpoint/2010/main" val="3747931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ovéPole 21">
            <a:extLst>
              <a:ext uri="{FF2B5EF4-FFF2-40B4-BE49-F238E27FC236}">
                <a16:creationId xmlns:a16="http://schemas.microsoft.com/office/drawing/2014/main" id="{95095AE4-15AA-4DA7-96E9-0973C161E52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0241" y="87716"/>
            <a:ext cx="1134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Vývoj počtu pozitivních případů aktivních lékařů</a:t>
            </a:r>
          </a:p>
        </p:txBody>
      </p:sp>
      <p:sp>
        <p:nvSpPr>
          <p:cNvPr id="13" name="Zahnutá šipka nahoru 25">
            <a:extLst>
              <a:ext uri="{FF2B5EF4-FFF2-40B4-BE49-F238E27FC236}">
                <a16:creationId xmlns:a16="http://schemas.microsoft.com/office/drawing/2014/main" id="{B6F904B9-B88B-46C5-92EF-0EB4566DC65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105737" y="213619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Zahnutá šipka nahoru 25">
            <a:extLst>
              <a:ext uri="{FF2B5EF4-FFF2-40B4-BE49-F238E27FC236}">
                <a16:creationId xmlns:a16="http://schemas.microsoft.com/office/drawing/2014/main" id="{6787712D-9170-4E47-97CC-8D60809E2F5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101417" y="2130150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Zahnutá šipka nahoru 25">
            <a:extLst>
              <a:ext uri="{FF2B5EF4-FFF2-40B4-BE49-F238E27FC236}">
                <a16:creationId xmlns:a16="http://schemas.microsoft.com/office/drawing/2014/main" id="{AACCD883-36DC-4042-87E9-99D055BFB8C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333317" y="2144405"/>
            <a:ext cx="1860974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Zahnutá šipka nahoru 25">
            <a:extLst>
              <a:ext uri="{FF2B5EF4-FFF2-40B4-BE49-F238E27FC236}">
                <a16:creationId xmlns:a16="http://schemas.microsoft.com/office/drawing/2014/main" id="{C57154C7-2094-4F3A-89F5-3B2F0EBF860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13071" y="213171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15" name="Chart 4">
            <a:extLst>
              <a:ext uri="{FF2B5EF4-FFF2-40B4-BE49-F238E27FC236}">
                <a16:creationId xmlns:a16="http://schemas.microsoft.com/office/drawing/2014/main" id="{5A29735D-E67B-4582-988F-B716296F695C}"/>
              </a:ext>
            </a:extLst>
          </p:cNvPr>
          <p:cNvGraphicFramePr/>
          <p:nvPr>
            <p:custDataLst>
              <p:tags r:id="rId6"/>
            </p:custDataLst>
          </p:nvPr>
        </p:nvGraphicFramePr>
        <p:xfrm>
          <a:off x="57147" y="2876910"/>
          <a:ext cx="12030075" cy="4033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2783236E-7848-4370-8C68-345D039C0ED3}"/>
              </a:ext>
            </a:extLst>
          </p:cNvPr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931755" y="631456"/>
          <a:ext cx="10328489" cy="2236967"/>
        </p:xfrm>
        <a:graphic>
          <a:graphicData uri="http://schemas.openxmlformats.org/drawingml/2006/table">
            <a:tbl>
              <a:tblPr/>
              <a:tblGrid>
                <a:gridCol w="781385">
                  <a:extLst>
                    <a:ext uri="{9D8B030D-6E8A-4147-A177-3AD203B41FA5}">
                      <a16:colId xmlns:a16="http://schemas.microsoft.com/office/drawing/2014/main" val="396996391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12948094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612071546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307235488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48381772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54561305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06379557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06990424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52944754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855104309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71190540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18815458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62080135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095500680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489013364"/>
                    </a:ext>
                  </a:extLst>
                </a:gridCol>
              </a:tblGrid>
              <a:tr h="35951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76240"/>
                  </a:ext>
                </a:extLst>
              </a:tr>
              <a:tr h="359513"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6. 11.–12.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13. 11.–19.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20. 11.–26.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27. 11.–3.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4. 12.–10.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805125"/>
                  </a:ext>
                </a:extLst>
              </a:tr>
              <a:tr h="369499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49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27543"/>
                  </a:ext>
                </a:extLst>
              </a:tr>
              <a:tr h="389472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+37.5 %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0.0 %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-10.9 %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-32.7 %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060953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90131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024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812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CFAC55-E7BE-4475-808A-CF41E61842C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1738" y="2"/>
            <a:ext cx="8438411" cy="576000"/>
          </a:xfrm>
        </p:spPr>
        <p:txBody>
          <a:bodyPr/>
          <a:lstStyle/>
          <a:p>
            <a:r>
              <a:rPr lang="cs-CZ" dirty="0"/>
              <a:t>Počty COVID-19 pozitivních na 100 000 osob v populaci lékařů</a:t>
            </a:r>
          </a:p>
        </p:txBody>
      </p:sp>
      <p:graphicFrame>
        <p:nvGraphicFramePr>
          <p:cNvPr id="17" name="Graf 16">
            <a:extLst>
              <a:ext uri="{FF2B5EF4-FFF2-40B4-BE49-F238E27FC236}">
                <a16:creationId xmlns:a16="http://schemas.microsoft.com/office/drawing/2014/main" id="{A0832711-C8D3-482F-ADC2-50907D83BB18}"/>
              </a:ext>
            </a:extLst>
          </p:cNvPr>
          <p:cNvGraphicFramePr/>
          <p:nvPr>
            <p:custDataLst>
              <p:tags r:id="rId2"/>
            </p:custDataLst>
          </p:nvPr>
        </p:nvGraphicFramePr>
        <p:xfrm>
          <a:off x="1322168" y="1382699"/>
          <a:ext cx="10661843" cy="5365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Obdélník 11">
            <a:extLst>
              <a:ext uri="{FF2B5EF4-FFF2-40B4-BE49-F238E27FC236}">
                <a16:creationId xmlns:a16="http://schemas.microsoft.com/office/drawing/2014/main" id="{47330F7D-030D-49C8-BE37-CEFFFE48B489}"/>
              </a:ext>
            </a:extLst>
          </p:cNvPr>
          <p:cNvSpPr/>
          <p:nvPr/>
        </p:nvSpPr>
        <p:spPr>
          <a:xfrm>
            <a:off x="58189" y="1757297"/>
            <a:ext cx="143810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COVID-19 pozitivních na 100 000 osob  v populaci lékařů (suma za hodnocený časový úsek)</a:t>
            </a:r>
          </a:p>
        </p:txBody>
      </p:sp>
    </p:spTree>
    <p:extLst>
      <p:ext uri="{BB962C8B-B14F-4D97-AF65-F5344CB8AC3E}">
        <p14:creationId xmlns:p14="http://schemas.microsoft.com/office/powerpoint/2010/main" val="2180435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ovéPole 21">
            <a:extLst>
              <a:ext uri="{FF2B5EF4-FFF2-40B4-BE49-F238E27FC236}">
                <a16:creationId xmlns:a16="http://schemas.microsoft.com/office/drawing/2014/main" id="{95095AE4-15AA-4DA7-96E9-0973C161E52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0241" y="87716"/>
            <a:ext cx="1134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Vývoj počtu pozitivních případů aktivních sester</a:t>
            </a:r>
          </a:p>
        </p:txBody>
      </p:sp>
      <p:sp>
        <p:nvSpPr>
          <p:cNvPr id="13" name="Zahnutá šipka nahoru 25">
            <a:extLst>
              <a:ext uri="{FF2B5EF4-FFF2-40B4-BE49-F238E27FC236}">
                <a16:creationId xmlns:a16="http://schemas.microsoft.com/office/drawing/2014/main" id="{B6F904B9-B88B-46C5-92EF-0EB4566DC65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105737" y="213619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Zahnutá šipka nahoru 25">
            <a:extLst>
              <a:ext uri="{FF2B5EF4-FFF2-40B4-BE49-F238E27FC236}">
                <a16:creationId xmlns:a16="http://schemas.microsoft.com/office/drawing/2014/main" id="{6787712D-9170-4E47-97CC-8D60809E2F5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101417" y="2130150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Zahnutá šipka nahoru 25">
            <a:extLst>
              <a:ext uri="{FF2B5EF4-FFF2-40B4-BE49-F238E27FC236}">
                <a16:creationId xmlns:a16="http://schemas.microsoft.com/office/drawing/2014/main" id="{AACCD883-36DC-4042-87E9-99D055BFB8C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333317" y="2144405"/>
            <a:ext cx="1860974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Zahnutá šipka nahoru 25">
            <a:extLst>
              <a:ext uri="{FF2B5EF4-FFF2-40B4-BE49-F238E27FC236}">
                <a16:creationId xmlns:a16="http://schemas.microsoft.com/office/drawing/2014/main" id="{C57154C7-2094-4F3A-89F5-3B2F0EBF860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13071" y="213171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15" name="Chart 4">
            <a:extLst>
              <a:ext uri="{FF2B5EF4-FFF2-40B4-BE49-F238E27FC236}">
                <a16:creationId xmlns:a16="http://schemas.microsoft.com/office/drawing/2014/main" id="{9128C58E-C8E1-4A9A-AA38-61B78B4C5A96}"/>
              </a:ext>
            </a:extLst>
          </p:cNvPr>
          <p:cNvGraphicFramePr/>
          <p:nvPr>
            <p:custDataLst>
              <p:tags r:id="rId6"/>
            </p:custDataLst>
          </p:nvPr>
        </p:nvGraphicFramePr>
        <p:xfrm>
          <a:off x="57147" y="2876910"/>
          <a:ext cx="12030075" cy="4033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49BB5BC4-8F9B-4AC8-9A14-74B8F167DD49}"/>
              </a:ext>
            </a:extLst>
          </p:cNvPr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931755" y="631456"/>
          <a:ext cx="10328489" cy="2236967"/>
        </p:xfrm>
        <a:graphic>
          <a:graphicData uri="http://schemas.openxmlformats.org/drawingml/2006/table">
            <a:tbl>
              <a:tblPr/>
              <a:tblGrid>
                <a:gridCol w="781385">
                  <a:extLst>
                    <a:ext uri="{9D8B030D-6E8A-4147-A177-3AD203B41FA5}">
                      <a16:colId xmlns:a16="http://schemas.microsoft.com/office/drawing/2014/main" val="396996391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12948094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612071546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307235488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48381772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54561305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06379557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06990424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52944754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855104309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71190540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18815458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62080135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095500680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489013364"/>
                    </a:ext>
                  </a:extLst>
                </a:gridCol>
              </a:tblGrid>
              <a:tr h="35951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76240"/>
                  </a:ext>
                </a:extLst>
              </a:tr>
              <a:tr h="359513"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6. 11.–12.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13. 11.–19.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20. 11.–26.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27. 11.–3.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4. 12.–10.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805125"/>
                  </a:ext>
                </a:extLst>
              </a:tr>
              <a:tr h="369499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116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152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145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116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27543"/>
                  </a:ext>
                </a:extLst>
              </a:tr>
              <a:tr h="389472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+31.0 %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+15.8 %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-17.6 %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-20.0 %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060953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90131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024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3300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CFAC55-E7BE-4475-808A-CF41E61842C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1739" y="2"/>
            <a:ext cx="8102694" cy="576000"/>
          </a:xfrm>
        </p:spPr>
        <p:txBody>
          <a:bodyPr/>
          <a:lstStyle/>
          <a:p>
            <a:r>
              <a:rPr lang="cs-CZ" dirty="0"/>
              <a:t>Počty COVID-19 pozitivních na 100 000 osob v populaci sester</a:t>
            </a:r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47330F7D-030D-49C8-BE37-CEFFFE48B489}"/>
              </a:ext>
            </a:extLst>
          </p:cNvPr>
          <p:cNvSpPr/>
          <p:nvPr/>
        </p:nvSpPr>
        <p:spPr>
          <a:xfrm>
            <a:off x="49877" y="1757297"/>
            <a:ext cx="139250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COVID-19 pozitivních na 100 000 osob  v populaci sester (suma za hodnocený časový úsek)</a:t>
            </a:r>
          </a:p>
        </p:txBody>
      </p:sp>
      <p:graphicFrame>
        <p:nvGraphicFramePr>
          <p:cNvPr id="5" name="Graf 4">
            <a:extLst>
              <a:ext uri="{FF2B5EF4-FFF2-40B4-BE49-F238E27FC236}">
                <a16:creationId xmlns:a16="http://schemas.microsoft.com/office/drawing/2014/main" id="{8682F60F-46D8-48C4-9BAF-DC595C3B4A5C}"/>
              </a:ext>
            </a:extLst>
          </p:cNvPr>
          <p:cNvGraphicFramePr/>
          <p:nvPr>
            <p:custDataLst>
              <p:tags r:id="rId2"/>
            </p:custDataLst>
          </p:nvPr>
        </p:nvGraphicFramePr>
        <p:xfrm>
          <a:off x="1322168" y="1382699"/>
          <a:ext cx="10661843" cy="5365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31129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ovéPole 21">
            <a:extLst>
              <a:ext uri="{FF2B5EF4-FFF2-40B4-BE49-F238E27FC236}">
                <a16:creationId xmlns:a16="http://schemas.microsoft.com/office/drawing/2014/main" id="{95095AE4-15AA-4DA7-96E9-0973C161E52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0241" y="87716"/>
            <a:ext cx="1134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Vývoj počtu pozitivních případů ostatních ZP</a:t>
            </a:r>
          </a:p>
        </p:txBody>
      </p:sp>
      <p:sp>
        <p:nvSpPr>
          <p:cNvPr id="13" name="Zahnutá šipka nahoru 25">
            <a:extLst>
              <a:ext uri="{FF2B5EF4-FFF2-40B4-BE49-F238E27FC236}">
                <a16:creationId xmlns:a16="http://schemas.microsoft.com/office/drawing/2014/main" id="{B6F904B9-B88B-46C5-92EF-0EB4566DC65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105737" y="213619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Zahnutá šipka nahoru 25">
            <a:extLst>
              <a:ext uri="{FF2B5EF4-FFF2-40B4-BE49-F238E27FC236}">
                <a16:creationId xmlns:a16="http://schemas.microsoft.com/office/drawing/2014/main" id="{6787712D-9170-4E47-97CC-8D60809E2F5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101417" y="2130150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Zahnutá šipka nahoru 25">
            <a:extLst>
              <a:ext uri="{FF2B5EF4-FFF2-40B4-BE49-F238E27FC236}">
                <a16:creationId xmlns:a16="http://schemas.microsoft.com/office/drawing/2014/main" id="{AACCD883-36DC-4042-87E9-99D055BFB8C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333317" y="2144405"/>
            <a:ext cx="1860974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Zahnutá šipka nahoru 25">
            <a:extLst>
              <a:ext uri="{FF2B5EF4-FFF2-40B4-BE49-F238E27FC236}">
                <a16:creationId xmlns:a16="http://schemas.microsoft.com/office/drawing/2014/main" id="{C57154C7-2094-4F3A-89F5-3B2F0EBF860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13071" y="213171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15" name="Chart 4">
            <a:extLst>
              <a:ext uri="{FF2B5EF4-FFF2-40B4-BE49-F238E27FC236}">
                <a16:creationId xmlns:a16="http://schemas.microsoft.com/office/drawing/2014/main" id="{9128C58E-C8E1-4A9A-AA38-61B78B4C5A96}"/>
              </a:ext>
            </a:extLst>
          </p:cNvPr>
          <p:cNvGraphicFramePr/>
          <p:nvPr>
            <p:custDataLst>
              <p:tags r:id="rId6"/>
            </p:custDataLst>
          </p:nvPr>
        </p:nvGraphicFramePr>
        <p:xfrm>
          <a:off x="57147" y="2876910"/>
          <a:ext cx="12030075" cy="4033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49BB5BC4-8F9B-4AC8-9A14-74B8F167DD49}"/>
              </a:ext>
            </a:extLst>
          </p:cNvPr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931755" y="631456"/>
          <a:ext cx="10328489" cy="2236967"/>
        </p:xfrm>
        <a:graphic>
          <a:graphicData uri="http://schemas.openxmlformats.org/drawingml/2006/table">
            <a:tbl>
              <a:tblPr/>
              <a:tblGrid>
                <a:gridCol w="781385">
                  <a:extLst>
                    <a:ext uri="{9D8B030D-6E8A-4147-A177-3AD203B41FA5}">
                      <a16:colId xmlns:a16="http://schemas.microsoft.com/office/drawing/2014/main" val="396996391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12948094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612071546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307235488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48381772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54561305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06379557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06990424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52944754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855104309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71190540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18815458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62080135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095500680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489013364"/>
                    </a:ext>
                  </a:extLst>
                </a:gridCol>
              </a:tblGrid>
              <a:tr h="35951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76240"/>
                  </a:ext>
                </a:extLst>
              </a:tr>
              <a:tr h="359513"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6. 11.–12.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13. 11.–19.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20. 11.–26.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27. 11.–3.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4. 12.–10.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805125"/>
                  </a:ext>
                </a:extLst>
              </a:tr>
              <a:tr h="369499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115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153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176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152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27543"/>
                  </a:ext>
                </a:extLst>
              </a:tr>
              <a:tr h="389472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+33.0 %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+15.0 %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-13.6 %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-21.7 %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060953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90131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024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1705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CFAC55-E7BE-4475-808A-CF41E61842C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1738" y="2"/>
            <a:ext cx="8647961" cy="576000"/>
          </a:xfrm>
        </p:spPr>
        <p:txBody>
          <a:bodyPr/>
          <a:lstStyle/>
          <a:p>
            <a:r>
              <a:rPr lang="cs-CZ" dirty="0"/>
              <a:t>Počty COVID-19 pozitivních na 100 000 osob v populaci ostatních ZP</a:t>
            </a:r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47330F7D-030D-49C8-BE37-CEFFFE48B489}"/>
              </a:ext>
            </a:extLst>
          </p:cNvPr>
          <p:cNvSpPr/>
          <p:nvPr/>
        </p:nvSpPr>
        <p:spPr>
          <a:xfrm>
            <a:off x="137649" y="1757297"/>
            <a:ext cx="125485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COVID-19 pozitivních na 100 000 osob  v populaci ostatních ZP (suma za hodnocený časový úsek)</a:t>
            </a:r>
          </a:p>
        </p:txBody>
      </p:sp>
      <p:graphicFrame>
        <p:nvGraphicFramePr>
          <p:cNvPr id="5" name="Graf 4">
            <a:extLst>
              <a:ext uri="{FF2B5EF4-FFF2-40B4-BE49-F238E27FC236}">
                <a16:creationId xmlns:a16="http://schemas.microsoft.com/office/drawing/2014/main" id="{77767C90-51A5-48DE-BF7F-14E45D3CD23E}"/>
              </a:ext>
            </a:extLst>
          </p:cNvPr>
          <p:cNvGraphicFramePr/>
          <p:nvPr>
            <p:custDataLst>
              <p:tags r:id="rId2"/>
            </p:custDataLst>
          </p:nvPr>
        </p:nvGraphicFramePr>
        <p:xfrm>
          <a:off x="1322168" y="1382699"/>
          <a:ext cx="10661843" cy="5365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39239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ovéPole 21">
            <a:extLst>
              <a:ext uri="{FF2B5EF4-FFF2-40B4-BE49-F238E27FC236}">
                <a16:creationId xmlns:a16="http://schemas.microsoft.com/office/drawing/2014/main" id="{95095AE4-15AA-4DA7-96E9-0973C161E52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0241" y="87716"/>
            <a:ext cx="113442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Vývoj počtu pozitivních případů ZP CELKEM</a:t>
            </a:r>
          </a:p>
        </p:txBody>
      </p:sp>
      <p:sp>
        <p:nvSpPr>
          <p:cNvPr id="13" name="Zahnutá šipka nahoru 25">
            <a:extLst>
              <a:ext uri="{FF2B5EF4-FFF2-40B4-BE49-F238E27FC236}">
                <a16:creationId xmlns:a16="http://schemas.microsoft.com/office/drawing/2014/main" id="{B6F904B9-B88B-46C5-92EF-0EB4566DC65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105737" y="213619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Zahnutá šipka nahoru 25">
            <a:extLst>
              <a:ext uri="{FF2B5EF4-FFF2-40B4-BE49-F238E27FC236}">
                <a16:creationId xmlns:a16="http://schemas.microsoft.com/office/drawing/2014/main" id="{6787712D-9170-4E47-97CC-8D60809E2F5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101417" y="2130150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Zahnutá šipka nahoru 25">
            <a:extLst>
              <a:ext uri="{FF2B5EF4-FFF2-40B4-BE49-F238E27FC236}">
                <a16:creationId xmlns:a16="http://schemas.microsoft.com/office/drawing/2014/main" id="{AACCD883-36DC-4042-87E9-99D055BFB8C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333317" y="2144405"/>
            <a:ext cx="1860974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Zahnutá šipka nahoru 25">
            <a:extLst>
              <a:ext uri="{FF2B5EF4-FFF2-40B4-BE49-F238E27FC236}">
                <a16:creationId xmlns:a16="http://schemas.microsoft.com/office/drawing/2014/main" id="{C57154C7-2094-4F3A-89F5-3B2F0EBF8606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13071" y="2131719"/>
            <a:ext cx="1944000" cy="497840"/>
          </a:xfrm>
          <a:prstGeom prst="curvedUpArrow">
            <a:avLst/>
          </a:prstGeom>
          <a:solidFill>
            <a:srgbClr val="FFC000"/>
          </a:solidFill>
          <a:ln>
            <a:solidFill>
              <a:srgbClr val="3059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aphicFrame>
        <p:nvGraphicFramePr>
          <p:cNvPr id="15" name="Chart 4">
            <a:extLst>
              <a:ext uri="{FF2B5EF4-FFF2-40B4-BE49-F238E27FC236}">
                <a16:creationId xmlns:a16="http://schemas.microsoft.com/office/drawing/2014/main" id="{53E2D82D-108B-4D73-94F6-FBD731C2D303}"/>
              </a:ext>
            </a:extLst>
          </p:cNvPr>
          <p:cNvGraphicFramePr/>
          <p:nvPr>
            <p:custDataLst>
              <p:tags r:id="rId6"/>
            </p:custDataLst>
          </p:nvPr>
        </p:nvGraphicFramePr>
        <p:xfrm>
          <a:off x="57147" y="2876910"/>
          <a:ext cx="12030075" cy="4033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16" name="Table 11">
            <a:extLst>
              <a:ext uri="{FF2B5EF4-FFF2-40B4-BE49-F238E27FC236}">
                <a16:creationId xmlns:a16="http://schemas.microsoft.com/office/drawing/2014/main" id="{F11535AB-AF88-4B35-89FD-7232D9821B31}"/>
              </a:ext>
            </a:extLst>
          </p:cNvPr>
          <p:cNvGraphicFramePr>
            <a:graphicFrameLocks noGrp="1"/>
          </p:cNvGraphicFramePr>
          <p:nvPr>
            <p:custDataLst>
              <p:tags r:id="rId7"/>
            </p:custDataLst>
          </p:nvPr>
        </p:nvGraphicFramePr>
        <p:xfrm>
          <a:off x="931755" y="631456"/>
          <a:ext cx="10328489" cy="2236967"/>
        </p:xfrm>
        <a:graphic>
          <a:graphicData uri="http://schemas.openxmlformats.org/drawingml/2006/table">
            <a:tbl>
              <a:tblPr/>
              <a:tblGrid>
                <a:gridCol w="781385">
                  <a:extLst>
                    <a:ext uri="{9D8B030D-6E8A-4147-A177-3AD203B41FA5}">
                      <a16:colId xmlns:a16="http://schemas.microsoft.com/office/drawing/2014/main" val="396996391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12948094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612071546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307235488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48381772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54561305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06379557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069904241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529447542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855104309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3711905403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188154587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1620801354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4095500680"/>
                    </a:ext>
                  </a:extLst>
                </a:gridCol>
                <a:gridCol w="681936">
                  <a:extLst>
                    <a:ext uri="{9D8B030D-6E8A-4147-A177-3AD203B41FA5}">
                      <a16:colId xmlns:a16="http://schemas.microsoft.com/office/drawing/2014/main" val="2489013364"/>
                    </a:ext>
                  </a:extLst>
                </a:gridCol>
              </a:tblGrid>
              <a:tr h="35951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cs-CZ" sz="16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Průměrný záchyt</a:t>
                      </a:r>
                    </a:p>
                  </a:txBody>
                  <a:tcPr marL="0" marR="0" marT="0" marB="0" anchor="b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76240"/>
                  </a:ext>
                </a:extLst>
              </a:tr>
              <a:tr h="359513"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6. 11.–12.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13. 11.–19.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20. 11.–26. 11.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27. 11.–3.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t"/>
                      <a:r>
                        <a:rPr lang="cs-CZ" sz="1600" b="1" i="0" u="sng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4. 12.–10. 12. </a:t>
                      </a:r>
                    </a:p>
                  </a:txBody>
                  <a:tcPr marL="9525" marR="9525" marT="9525" marB="0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805125"/>
                  </a:ext>
                </a:extLst>
              </a:tr>
              <a:tr h="369499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272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359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407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345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268 případů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827543"/>
                  </a:ext>
                </a:extLst>
              </a:tr>
              <a:tr h="389472">
                <a:tc>
                  <a:txBody>
                    <a:bodyPr/>
                    <a:lstStyle/>
                    <a:p>
                      <a:pPr algn="l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+32.0 %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+13.4 %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-15.2 %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-22.3 %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A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3060953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90131"/>
                  </a:ext>
                </a:extLst>
              </a:tr>
              <a:tr h="379485"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cs-CZ" sz="18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024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27597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67C869D1-AAFD-45C9-8624-86F0C78D0506}"/>
              </a:ext>
            </a:extLst>
          </p:cNvPr>
          <p:cNvGraphicFramePr>
            <a:graphicFrameLocks noGrp="1"/>
          </p:cNvGraphicFramePr>
          <p:nvPr/>
        </p:nvGraphicFramePr>
        <p:xfrm>
          <a:off x="2343149" y="2270189"/>
          <a:ext cx="9275460" cy="3611820"/>
        </p:xfrm>
        <a:graphic>
          <a:graphicData uri="http://schemas.openxmlformats.org/drawingml/2006/table">
            <a:tbl>
              <a:tblPr/>
              <a:tblGrid>
                <a:gridCol w="772955">
                  <a:extLst>
                    <a:ext uri="{9D8B030D-6E8A-4147-A177-3AD203B41FA5}">
                      <a16:colId xmlns:a16="http://schemas.microsoft.com/office/drawing/2014/main" val="232433046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2695230489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3744198490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907519334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1082303739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2440551272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471237111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2275362931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377827279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1009763743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3375309683"/>
                    </a:ext>
                  </a:extLst>
                </a:gridCol>
                <a:gridCol w="772955">
                  <a:extLst>
                    <a:ext uri="{9D8B030D-6E8A-4147-A177-3AD203B41FA5}">
                      <a16:colId xmlns:a16="http://schemas.microsoft.com/office/drawing/2014/main" val="3765532093"/>
                    </a:ext>
                  </a:extLst>
                </a:gridCol>
              </a:tblGrid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8B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9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0976719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9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6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4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433872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EA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89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890153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DA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1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4A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1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28874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3063042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1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4C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9A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7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9760824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B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9B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1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5876604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A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3C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D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0C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083397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7A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D8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D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386696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A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09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0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765983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D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A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956402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E9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2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F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852993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58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5105028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2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1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760181"/>
                  </a:ext>
                </a:extLst>
              </a:tr>
              <a:tr h="240788"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EB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FB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4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6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922210"/>
                  </a:ext>
                </a:extLst>
              </a:tr>
            </a:tbl>
          </a:graphicData>
        </a:graphic>
      </p:graphicFrame>
      <p:sp>
        <p:nvSpPr>
          <p:cNvPr id="10" name="TextovéPole 5">
            <a:extLst>
              <a:ext uri="{FF2B5EF4-FFF2-40B4-BE49-F238E27FC236}">
                <a16:creationId xmlns:a16="http://schemas.microsoft.com/office/drawing/2014/main" id="{E3A22678-EE0A-4F0C-80A0-91CC52509AD0}"/>
              </a:ext>
            </a:extLst>
          </p:cNvPr>
          <p:cNvSpPr txBox="1"/>
          <p:nvPr/>
        </p:nvSpPr>
        <p:spPr>
          <a:xfrm>
            <a:off x="2990850" y="6567385"/>
            <a:ext cx="6362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100" dirty="0">
                <a:latin typeface="Calibri" panose="020F0502020204030204" pitchFamily="34" charset="0"/>
                <a:cs typeface="Calibri" panose="020F0502020204030204" pitchFamily="34" charset="0"/>
              </a:rPr>
              <a:t>Zdroj: ISIN – Informační systém infekční nemocí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AE238D39-7489-4465-AC4A-2E3C5F72A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145" y="2"/>
            <a:ext cx="7502895" cy="576000"/>
          </a:xfrm>
        </p:spPr>
        <p:txBody>
          <a:bodyPr/>
          <a:lstStyle/>
          <a:p>
            <a:r>
              <a:rPr lang="cs-CZ" dirty="0"/>
              <a:t>Počty pracovníků ve zdravotnictví s nákazou COVID-19</a:t>
            </a:r>
          </a:p>
        </p:txBody>
      </p:sp>
      <p:sp>
        <p:nvSpPr>
          <p:cNvPr id="15" name="Obdélník 14">
            <a:extLst>
              <a:ext uri="{FF2B5EF4-FFF2-40B4-BE49-F238E27FC236}">
                <a16:creationId xmlns:a16="http://schemas.microsoft.com/office/drawing/2014/main" id="{1D66D047-1A81-43A9-AEC0-D36353A2C52D}"/>
              </a:ext>
            </a:extLst>
          </p:cNvPr>
          <p:cNvSpPr/>
          <p:nvPr/>
        </p:nvSpPr>
        <p:spPr>
          <a:xfrm>
            <a:off x="607274" y="646685"/>
            <a:ext cx="10971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ctr">
              <a:defRPr/>
            </a:pPr>
            <a:r>
              <a:rPr lang="cs-CZ" sz="2000" b="1" dirty="0">
                <a:solidFill>
                  <a:srgbClr val="000000"/>
                </a:solidFill>
                <a:latin typeface="Calibri" panose="020F0502020204030204" pitchFamily="34" charset="0"/>
              </a:rPr>
              <a:t>Aktuální počet COVID-19 pozitivních, </a:t>
            </a:r>
            <a:r>
              <a:rPr lang="cs-CZ" sz="2000" b="1" dirty="0">
                <a:solidFill>
                  <a:srgbClr val="C00000"/>
                </a:solidFill>
                <a:latin typeface="Calibri" panose="020F0502020204030204" pitchFamily="34" charset="0"/>
              </a:rPr>
              <a:t>stav k 9. 12. 2021 </a:t>
            </a:r>
            <a:endParaRPr lang="cs-CZ" sz="2000" b="1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17" name="Tabulka 16">
            <a:extLst>
              <a:ext uri="{FF2B5EF4-FFF2-40B4-BE49-F238E27FC236}">
                <a16:creationId xmlns:a16="http://schemas.microsoft.com/office/drawing/2014/main" id="{35E2859C-4D5B-4818-B563-9E4138B938E9}"/>
              </a:ext>
            </a:extLst>
          </p:cNvPr>
          <p:cNvGraphicFramePr>
            <a:graphicFrameLocks noGrp="1"/>
          </p:cNvGraphicFramePr>
          <p:nvPr/>
        </p:nvGraphicFramePr>
        <p:xfrm>
          <a:off x="672701" y="1101986"/>
          <a:ext cx="10945906" cy="4780030"/>
        </p:xfrm>
        <a:graphic>
          <a:graphicData uri="http://schemas.openxmlformats.org/drawingml/2006/table">
            <a:tbl>
              <a:tblPr/>
              <a:tblGrid>
                <a:gridCol w="1670422">
                  <a:extLst>
                    <a:ext uri="{9D8B030D-6E8A-4147-A177-3AD203B41FA5}">
                      <a16:colId xmlns:a16="http://schemas.microsoft.com/office/drawing/2014/main" val="413071720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3345832007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1533895005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116061117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3216505177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3422552456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4012377110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1240375351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2366221837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915136564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1696405920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256011791"/>
                    </a:ext>
                  </a:extLst>
                </a:gridCol>
                <a:gridCol w="772957">
                  <a:extLst>
                    <a:ext uri="{9D8B030D-6E8A-4147-A177-3AD203B41FA5}">
                      <a16:colId xmlns:a16="http://schemas.microsoft.com/office/drawing/2014/main" val="1711815336"/>
                    </a:ext>
                  </a:extLst>
                </a:gridCol>
              </a:tblGrid>
              <a:tr h="553235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Lékaři</a:t>
                      </a:r>
                      <a:endParaRPr lang="cs-CZ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Sesterská povolání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9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(§ 5 Všeobecná sestra, § 5a Dětská sestra, § 6 Porodní asistentka, § 21b Praktická sestra)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0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Ostatní zdravotničtí pracovníci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cs-CZ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832207"/>
                  </a:ext>
                </a:extLst>
              </a:tr>
              <a:tr h="614705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tis. obyvatel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úvazků*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tis. obyvatel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úvazků*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tis. obyvatel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úvazků*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tis. obyvatel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Počet osob na 100 úvazků*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1881938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640817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809383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49884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390105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515625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285489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928224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425417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19143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061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25,9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45060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9134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68,1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124751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60,0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326513"/>
                  </a:ext>
                </a:extLst>
              </a:tr>
              <a:tr h="2408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2 425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2 537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5 720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328876"/>
                  </a:ext>
                </a:extLst>
              </a:tr>
            </a:tbl>
          </a:graphicData>
        </a:graphic>
      </p:graphicFrame>
      <p:sp>
        <p:nvSpPr>
          <p:cNvPr id="18" name="TextovéPole 17">
            <a:extLst>
              <a:ext uri="{FF2B5EF4-FFF2-40B4-BE49-F238E27FC236}">
                <a16:creationId xmlns:a16="http://schemas.microsoft.com/office/drawing/2014/main" id="{C60E1484-55C4-4B6F-A638-3236D2A6D736}"/>
              </a:ext>
            </a:extLst>
          </p:cNvPr>
          <p:cNvSpPr txBox="1"/>
          <p:nvPr/>
        </p:nvSpPr>
        <p:spPr>
          <a:xfrm>
            <a:off x="2209088" y="5966151"/>
            <a:ext cx="97513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>
                <a:latin typeface="Calibri" panose="020F0502020204030204" pitchFamily="34" charset="0"/>
                <a:cs typeface="Calibri" panose="020F0502020204030204" pitchFamily="34" charset="0"/>
              </a:rPr>
              <a:t>* Úvazky včetně smluvních pracovníků za rok 2019 podle statistických zjišťování MZ za rok 2019, v</a:t>
            </a:r>
            <a:r>
              <a:rPr lang="pt-BR" sz="1200" dirty="0">
                <a:latin typeface="Calibri" panose="020F0502020204030204" pitchFamily="34" charset="0"/>
                <a:cs typeface="Calibri" panose="020F0502020204030204" pitchFamily="34" charset="0"/>
              </a:rPr>
              <a:t>ýkaz</a:t>
            </a:r>
            <a:r>
              <a:rPr lang="cs-CZ" sz="1200" dirty="0"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lang="pt-BR" sz="1200" dirty="0">
                <a:latin typeface="Calibri" panose="020F0502020204030204" pitchFamily="34" charset="0"/>
                <a:cs typeface="Calibri" panose="020F0502020204030204" pitchFamily="34" charset="0"/>
              </a:rPr>
              <a:t> E (MZ) 2-01, E (MZ) 3-01 a E (MZ) 4-01</a:t>
            </a:r>
            <a:endParaRPr lang="cs-CZ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extovéPole 19">
            <a:extLst>
              <a:ext uri="{FF2B5EF4-FFF2-40B4-BE49-F238E27FC236}">
                <a16:creationId xmlns:a16="http://schemas.microsoft.com/office/drawing/2014/main" id="{D38389EE-F8C1-4AAD-BB2B-BF9F71F72F8C}"/>
              </a:ext>
            </a:extLst>
          </p:cNvPr>
          <p:cNvSpPr txBox="1"/>
          <p:nvPr/>
        </p:nvSpPr>
        <p:spPr>
          <a:xfrm>
            <a:off x="4911603" y="6276375"/>
            <a:ext cx="7054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/>
              <a:t>Barevná škála vizualizuje rozsah hodnot v územích v rámci sledovaného ukazatele (sloupce)</a:t>
            </a:r>
          </a:p>
        </p:txBody>
      </p:sp>
      <p:grpSp>
        <p:nvGrpSpPr>
          <p:cNvPr id="21" name="Skupina 20">
            <a:extLst>
              <a:ext uri="{FF2B5EF4-FFF2-40B4-BE49-F238E27FC236}">
                <a16:creationId xmlns:a16="http://schemas.microsoft.com/office/drawing/2014/main" id="{1834C1AC-8D63-45D3-ADC1-6A054BF785C6}"/>
              </a:ext>
            </a:extLst>
          </p:cNvPr>
          <p:cNvGrpSpPr/>
          <p:nvPr/>
        </p:nvGrpSpPr>
        <p:grpSpPr>
          <a:xfrm>
            <a:off x="2768481" y="6338662"/>
            <a:ext cx="2143122" cy="171474"/>
            <a:chOff x="2185672" y="6586960"/>
            <a:chExt cx="2143122" cy="171474"/>
          </a:xfrm>
        </p:grpSpPr>
        <p:sp>
          <p:nvSpPr>
            <p:cNvPr id="22" name="TextovéPole 21">
              <a:extLst>
                <a:ext uri="{FF2B5EF4-FFF2-40B4-BE49-F238E27FC236}">
                  <a16:creationId xmlns:a16="http://schemas.microsoft.com/office/drawing/2014/main" id="{9B93F5A1-61AB-4ADF-8174-6F49ABD78FD6}"/>
                </a:ext>
              </a:extLst>
            </p:cNvPr>
            <p:cNvSpPr txBox="1"/>
            <p:nvPr/>
          </p:nvSpPr>
          <p:spPr>
            <a:xfrm>
              <a:off x="2185672" y="6586960"/>
              <a:ext cx="2143122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cs-CZ" sz="1000" dirty="0"/>
                <a:t>min %                                    max %</a:t>
              </a:r>
            </a:p>
          </p:txBody>
        </p:sp>
        <p:pic>
          <p:nvPicPr>
            <p:cNvPr id="24" name="Obrázek 23">
              <a:extLst>
                <a:ext uri="{FF2B5EF4-FFF2-40B4-BE49-F238E27FC236}">
                  <a16:creationId xmlns:a16="http://schemas.microsoft.com/office/drawing/2014/main" id="{A9AA69C9-AA2B-4055-9A8C-660DAE0AD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53291" y="6586960"/>
              <a:ext cx="1190791" cy="171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755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Očkování zdravotnických pracovníků (ZP)</a:t>
            </a:r>
          </a:p>
        </p:txBody>
      </p:sp>
      <p:sp>
        <p:nvSpPr>
          <p:cNvPr id="25" name="Obdélník 24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322440" y="1046604"/>
            <a:ext cx="116017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U aktuálně aktivně působících zdravotnických pracovníků má alespoň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jednu dávku vakcinace </a:t>
            </a:r>
            <a:r>
              <a:rPr kumimoji="0" lang="cs-CZ" sz="28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88 % lékařů</a:t>
            </a: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, </a:t>
            </a:r>
            <a:r>
              <a:rPr kumimoji="0" lang="cs-CZ" sz="28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83 % sesterských povolání</a:t>
            </a: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 </a:t>
            </a:r>
            <a:r>
              <a:rPr kumimoji="0" lang="cs-CZ" sz="28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80 % ostatních zdravotnických povolání</a:t>
            </a:r>
            <a:r>
              <a:rPr kumimoji="0" lang="cs-CZ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 </a:t>
            </a:r>
          </a:p>
        </p:txBody>
      </p:sp>
      <p:sp>
        <p:nvSpPr>
          <p:cNvPr id="9" name="Šipka dolů 8"/>
          <p:cNvSpPr/>
          <p:nvPr/>
        </p:nvSpPr>
        <p:spPr>
          <a:xfrm>
            <a:off x="5554864" y="2902204"/>
            <a:ext cx="1164566" cy="483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Obdélník 9">
            <a:extLst>
              <a:ext uri="{FF2B5EF4-FFF2-40B4-BE49-F238E27FC236}">
                <a16:creationId xmlns:a16="http://schemas.microsoft.com/office/drawing/2014/main" id="{7B7EAFED-3EEF-49DD-829E-67841604FA64}"/>
              </a:ext>
            </a:extLst>
          </p:cNvPr>
          <p:cNvSpPr/>
          <p:nvPr/>
        </p:nvSpPr>
        <p:spPr>
          <a:xfrm>
            <a:off x="322440" y="3696653"/>
            <a:ext cx="1118940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Proočkovanost ZP během listopadu mírně vzrostla, a to ve všech profesních skupinách. Celková proočkovanost ZP dosáhla 82,9 % (jen ZP skutečně aktivní ve zdravotnictví)</a:t>
            </a:r>
          </a:p>
        </p:txBody>
      </p:sp>
      <p:sp>
        <p:nvSpPr>
          <p:cNvPr id="11" name="Šipka dolů 10"/>
          <p:cNvSpPr/>
          <p:nvPr/>
        </p:nvSpPr>
        <p:spPr>
          <a:xfrm>
            <a:off x="5513717" y="6070096"/>
            <a:ext cx="1164566" cy="4831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23333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08F175CA-2495-4E5A-9100-B5DB58311535}"/>
              </a:ext>
            </a:extLst>
          </p:cNvPr>
          <p:cNvGraphicFramePr>
            <a:graphicFrameLocks noGrp="1"/>
          </p:cNvGraphicFramePr>
          <p:nvPr/>
        </p:nvGraphicFramePr>
        <p:xfrm>
          <a:off x="3786976" y="2005806"/>
          <a:ext cx="7348192" cy="3987120"/>
        </p:xfrm>
        <a:graphic>
          <a:graphicData uri="http://schemas.openxmlformats.org/drawingml/2006/table">
            <a:tbl>
              <a:tblPr/>
              <a:tblGrid>
                <a:gridCol w="1837048">
                  <a:extLst>
                    <a:ext uri="{9D8B030D-6E8A-4147-A177-3AD203B41FA5}">
                      <a16:colId xmlns:a16="http://schemas.microsoft.com/office/drawing/2014/main" val="10674169"/>
                    </a:ext>
                  </a:extLst>
                </a:gridCol>
                <a:gridCol w="1837048">
                  <a:extLst>
                    <a:ext uri="{9D8B030D-6E8A-4147-A177-3AD203B41FA5}">
                      <a16:colId xmlns:a16="http://schemas.microsoft.com/office/drawing/2014/main" val="22505257"/>
                    </a:ext>
                  </a:extLst>
                </a:gridCol>
                <a:gridCol w="1837048">
                  <a:extLst>
                    <a:ext uri="{9D8B030D-6E8A-4147-A177-3AD203B41FA5}">
                      <a16:colId xmlns:a16="http://schemas.microsoft.com/office/drawing/2014/main" val="716051083"/>
                    </a:ext>
                  </a:extLst>
                </a:gridCol>
                <a:gridCol w="1837048">
                  <a:extLst>
                    <a:ext uri="{9D8B030D-6E8A-4147-A177-3AD203B41FA5}">
                      <a16:colId xmlns:a16="http://schemas.microsoft.com/office/drawing/2014/main" val="3854440517"/>
                    </a:ext>
                  </a:extLst>
                </a:gridCol>
              </a:tblGrid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 dirty="0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3703428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5D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 dirty="0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4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FB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F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362427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E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5146248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DC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E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8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249318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693846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1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7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0B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C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451867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5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E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7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047079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1E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8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B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617341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EE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9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D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F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663418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BD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7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FD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4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962692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D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B2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88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3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930193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D2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3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6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2177484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8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A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9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CC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673757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A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BA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8A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C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495263"/>
                  </a:ext>
                </a:extLst>
              </a:tr>
              <a:tr h="265808"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4472C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ED7D3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>
                        <a:solidFill>
                          <a:srgbClr val="80808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1801069"/>
                  </a:ext>
                </a:extLst>
              </a:tr>
            </a:tbl>
          </a:graphicData>
        </a:graphic>
      </p:graphicFrame>
      <p:sp>
        <p:nvSpPr>
          <p:cNvPr id="15" name="TextovéPole 8">
            <a:extLst>
              <a:ext uri="{FF2B5EF4-FFF2-40B4-BE49-F238E27FC236}">
                <a16:creationId xmlns:a16="http://schemas.microsoft.com/office/drawing/2014/main" id="{647DDAC2-3C77-4F03-9BD2-24C7C1216857}"/>
              </a:ext>
            </a:extLst>
          </p:cNvPr>
          <p:cNvSpPr txBox="1"/>
          <p:nvPr/>
        </p:nvSpPr>
        <p:spPr>
          <a:xfrm>
            <a:off x="2990850" y="6567385"/>
            <a:ext cx="6362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Zdroj: ISIN – Informační systém infekční nemocí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FAB93A6-2228-45F5-872E-1F511F38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0" y="2"/>
            <a:ext cx="7864952" cy="576000"/>
          </a:xfrm>
        </p:spPr>
        <p:txBody>
          <a:bodyPr/>
          <a:lstStyle/>
          <a:p>
            <a:r>
              <a:rPr lang="cs-CZ" dirty="0"/>
              <a:t>Počty pracovníků ve zdravotnictví (ZP) s nákazou COVID-19</a:t>
            </a:r>
          </a:p>
        </p:txBody>
      </p:sp>
      <p:graphicFrame>
        <p:nvGraphicFramePr>
          <p:cNvPr id="9" name="Tabulka 8">
            <a:extLst>
              <a:ext uri="{FF2B5EF4-FFF2-40B4-BE49-F238E27FC236}">
                <a16:creationId xmlns:a16="http://schemas.microsoft.com/office/drawing/2014/main" id="{7C1367ED-B273-4E58-BBB3-AD1B81F63A12}"/>
              </a:ext>
            </a:extLst>
          </p:cNvPr>
          <p:cNvGraphicFramePr>
            <a:graphicFrameLocks noGrp="1"/>
          </p:cNvGraphicFramePr>
          <p:nvPr/>
        </p:nvGraphicFramePr>
        <p:xfrm>
          <a:off x="1093858" y="1238720"/>
          <a:ext cx="10041310" cy="4754200"/>
        </p:xfrm>
        <a:graphic>
          <a:graphicData uri="http://schemas.openxmlformats.org/drawingml/2006/table">
            <a:tbl>
              <a:tblPr/>
              <a:tblGrid>
                <a:gridCol w="2694402">
                  <a:extLst>
                    <a:ext uri="{9D8B030D-6E8A-4147-A177-3AD203B41FA5}">
                      <a16:colId xmlns:a16="http://schemas.microsoft.com/office/drawing/2014/main" val="413071720"/>
                    </a:ext>
                  </a:extLst>
                </a:gridCol>
                <a:gridCol w="1836727">
                  <a:extLst>
                    <a:ext uri="{9D8B030D-6E8A-4147-A177-3AD203B41FA5}">
                      <a16:colId xmlns:a16="http://schemas.microsoft.com/office/drawing/2014/main" val="3345832007"/>
                    </a:ext>
                  </a:extLst>
                </a:gridCol>
                <a:gridCol w="1836727">
                  <a:extLst>
                    <a:ext uri="{9D8B030D-6E8A-4147-A177-3AD203B41FA5}">
                      <a16:colId xmlns:a16="http://schemas.microsoft.com/office/drawing/2014/main" val="3216505177"/>
                    </a:ext>
                  </a:extLst>
                </a:gridCol>
                <a:gridCol w="1836727">
                  <a:extLst>
                    <a:ext uri="{9D8B030D-6E8A-4147-A177-3AD203B41FA5}">
                      <a16:colId xmlns:a16="http://schemas.microsoft.com/office/drawing/2014/main" val="1240375351"/>
                    </a:ext>
                  </a:extLst>
                </a:gridCol>
                <a:gridCol w="1836727">
                  <a:extLst>
                    <a:ext uri="{9D8B030D-6E8A-4147-A177-3AD203B41FA5}">
                      <a16:colId xmlns:a16="http://schemas.microsoft.com/office/drawing/2014/main" val="1696405920"/>
                    </a:ext>
                  </a:extLst>
                </a:gridCol>
              </a:tblGrid>
              <a:tr h="763945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Počet celkem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(*z toho v nemocnicích akutní lůžkové péče / ambulance PL, PLDD, PL gynekolog / ambulance zubního lékaře)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Lékaři</a:t>
                      </a:r>
                      <a:endParaRPr lang="cs-CZ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Sesterská povolání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(§ 5 Všeobecná sestra, § 5a Dětská sestra, § 6 Porodní asistentka, § 21b Praktická sestra)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Ostatní zdravotničtí pracovníci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832207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 (23 / 9 / 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 (87 / 7 / 9)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 (47 / 1 / 7)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 (157 / 17 / 21)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640817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(6 / 4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 (35 / 2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 (24 / - / -)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 (65 / 6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809383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 (6 / 1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 (22 / 2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 (11 / -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 (39 / 3 / 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49884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 (7 / 5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 (13 / 3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 (14 / - / 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 (34 / 8 / 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390105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 (- / - / -)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(2 / - / -)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 (5 / -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 (7 / -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515625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(1 / -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 (25 / 4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 (20 / - / 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 (46 / 4 / 6)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285489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 (2 / 1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 (15 / 5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 (9 / -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 (26 / 6 / 7)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928224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 (7 / - / -)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 (26 / 2 / -)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 (19 / -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 (52 / 2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425417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(4 / 1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 (19 / 3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 (16 / 1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 (39 / 5 / 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19143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 (2 / 4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 (27 / 2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 (10 / -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 (39 / 6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061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 (9 / 1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 (53 / 7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 (44 / - / 5)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 (106 / 8 / 11)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45060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 (13 / 7 / 2)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(31 / 5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 (13 / - / 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 (57 / 12 / 9)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9134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(4 / 1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 (32 / -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 (13 / - / 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 (49 / 1 / 10)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124751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 (10 / 3 / 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 (56 / 10 / 1)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 (24 / - / 3)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 (90 / 13 / 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326513"/>
                  </a:ext>
                </a:extLst>
              </a:tr>
              <a:tr h="266017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 (94 / 37 / 28)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754 (443 / 52 / 28)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814 (269 / 2 / 44)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1789 (806 / 91 / 100)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328876"/>
                  </a:ext>
                </a:extLst>
              </a:tr>
            </a:tbl>
          </a:graphicData>
        </a:graphic>
      </p:graphicFrame>
      <p:sp>
        <p:nvSpPr>
          <p:cNvPr id="6" name="Obdélník 4">
            <a:extLst>
              <a:ext uri="{FF2B5EF4-FFF2-40B4-BE49-F238E27FC236}">
                <a16:creationId xmlns:a16="http://schemas.microsoft.com/office/drawing/2014/main" id="{CF4F4DD4-5D05-4AA4-B6B7-30E2E7BF4344}"/>
              </a:ext>
            </a:extLst>
          </p:cNvPr>
          <p:cNvSpPr/>
          <p:nvPr/>
        </p:nvSpPr>
        <p:spPr>
          <a:xfrm>
            <a:off x="609693" y="724725"/>
            <a:ext cx="10971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ctr"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nově COVID-19 pozitivních </a:t>
            </a:r>
            <a:r>
              <a:rPr lang="cs-CZ" sz="2000" b="1" dirty="0">
                <a:solidFill>
                  <a:srgbClr val="C00000"/>
                </a:solidFill>
                <a:latin typeface="Calibri" panose="020F0502020204030204" pitchFamily="34" charset="0"/>
              </a:rPr>
              <a:t>za 7denní období 3. 12. – 9. 12. 2021 </a:t>
            </a:r>
            <a:endParaRPr kumimoji="0" lang="cs-CZ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7DA84AC6-10F0-4D41-9F1A-6572994DE132}"/>
              </a:ext>
            </a:extLst>
          </p:cNvPr>
          <p:cNvSpPr txBox="1"/>
          <p:nvPr/>
        </p:nvSpPr>
        <p:spPr>
          <a:xfrm>
            <a:off x="3707125" y="6081831"/>
            <a:ext cx="70547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b="1" dirty="0"/>
              <a:t>Barevné škály vizualizují rozsah hodnot v územích v rámci sledovaného ukazatele (sloupce)</a:t>
            </a:r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648325E5-F71A-402A-B781-52C4AA1B55C4}"/>
              </a:ext>
            </a:extLst>
          </p:cNvPr>
          <p:cNvSpPr txBox="1"/>
          <p:nvPr/>
        </p:nvSpPr>
        <p:spPr>
          <a:xfrm>
            <a:off x="1495631" y="6316806"/>
            <a:ext cx="93831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/>
              <a:t>* zdravotničtí pracovníci mohou být zaměstnáni ve více typech zdravotnických zařízení a jsou pak započítáni do každé příslušné skupiny</a:t>
            </a:r>
          </a:p>
        </p:txBody>
      </p:sp>
      <p:grpSp>
        <p:nvGrpSpPr>
          <p:cNvPr id="17" name="Skupina 16">
            <a:extLst>
              <a:ext uri="{FF2B5EF4-FFF2-40B4-BE49-F238E27FC236}">
                <a16:creationId xmlns:a16="http://schemas.microsoft.com/office/drawing/2014/main" id="{747C38F7-A7F7-4B0C-9D0A-01511E1A6161}"/>
              </a:ext>
            </a:extLst>
          </p:cNvPr>
          <p:cNvGrpSpPr/>
          <p:nvPr/>
        </p:nvGrpSpPr>
        <p:grpSpPr>
          <a:xfrm>
            <a:off x="1592578" y="6134593"/>
            <a:ext cx="2143122" cy="171474"/>
            <a:chOff x="2185672" y="6586960"/>
            <a:chExt cx="2143122" cy="171474"/>
          </a:xfrm>
        </p:grpSpPr>
        <p:sp>
          <p:nvSpPr>
            <p:cNvPr id="18" name="TextovéPole 17">
              <a:extLst>
                <a:ext uri="{FF2B5EF4-FFF2-40B4-BE49-F238E27FC236}">
                  <a16:creationId xmlns:a16="http://schemas.microsoft.com/office/drawing/2014/main" id="{159EDEC4-9347-43EC-A452-533F0BDD4739}"/>
                </a:ext>
              </a:extLst>
            </p:cNvPr>
            <p:cNvSpPr txBox="1"/>
            <p:nvPr/>
          </p:nvSpPr>
          <p:spPr>
            <a:xfrm>
              <a:off x="2185672" y="6586960"/>
              <a:ext cx="2143122" cy="15388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cs-CZ" sz="1000" dirty="0"/>
                <a:t>min %                                    max %</a:t>
              </a:r>
            </a:p>
          </p:txBody>
        </p:sp>
        <p:pic>
          <p:nvPicPr>
            <p:cNvPr id="19" name="Obrázek 18">
              <a:extLst>
                <a:ext uri="{FF2B5EF4-FFF2-40B4-BE49-F238E27FC236}">
                  <a16:creationId xmlns:a16="http://schemas.microsoft.com/office/drawing/2014/main" id="{67B50C2A-82CD-4E17-A551-738737906C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53291" y="6586960"/>
              <a:ext cx="1190791" cy="171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1000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900346"/>
            <a:ext cx="12192000" cy="189085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III.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Nákazy zdravotnických pracovníků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 ochranný efekt očkování</a:t>
            </a: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Stav a vývoj epidemie COVID-19 </a:t>
            </a:r>
            <a:b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3236314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9A6C5758-F634-4719-AB93-A6AA9C800B77}"/>
              </a:ext>
            </a:extLst>
          </p:cNvPr>
          <p:cNvGraphicFramePr/>
          <p:nvPr>
            <p:custDataLst>
              <p:tags r:id="rId1"/>
            </p:custDataLst>
          </p:nvPr>
        </p:nvGraphicFramePr>
        <p:xfrm>
          <a:off x="287979" y="886720"/>
          <a:ext cx="11370005" cy="5883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Nadpis 3">
            <a:extLst>
              <a:ext uri="{FF2B5EF4-FFF2-40B4-BE49-F238E27FC236}">
                <a16:creationId xmlns:a16="http://schemas.microsoft.com/office/drawing/2014/main" id="{2FE90CF0-2B13-4453-9548-96577BE18280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9330" y="3624"/>
            <a:ext cx="10600711" cy="576000"/>
          </a:xfrm>
        </p:spPr>
        <p:txBody>
          <a:bodyPr/>
          <a:lstStyle/>
          <a:p>
            <a:r>
              <a:rPr lang="en-US" dirty="0"/>
              <a:t>Po</a:t>
            </a:r>
            <a:r>
              <a:rPr lang="cs-CZ" dirty="0"/>
              <a:t>čet nových případů COVID-19 na 100 tis. dané kategorie v populaci lékařů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FA0B88B6-A122-42D4-8249-DE000D8A7E7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262595" y="1110693"/>
            <a:ext cx="2237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Lékaři</a:t>
            </a:r>
          </a:p>
        </p:txBody>
      </p:sp>
      <p:graphicFrame>
        <p:nvGraphicFramePr>
          <p:cNvPr id="14" name="Tabulka 6">
            <a:extLst>
              <a:ext uri="{FF2B5EF4-FFF2-40B4-BE49-F238E27FC236}">
                <a16:creationId xmlns:a16="http://schemas.microsoft.com/office/drawing/2014/main" id="{2437943F-BD8E-4C02-97C2-1582C83DCB1C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8846924" y="1020334"/>
          <a:ext cx="2954284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4284">
                  <a:extLst>
                    <a:ext uri="{9D8B030D-6E8A-4147-A177-3AD203B41FA5}">
                      <a16:colId xmlns:a16="http://schemas.microsoft.com/office/drawing/2014/main" val="11414929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7 denní průměr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391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Bez očkování nebo nedokončené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71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Ukončené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000598"/>
                  </a:ext>
                </a:extLst>
              </a:tr>
            </a:tbl>
          </a:graphicData>
        </a:graphic>
      </p:graphicFrame>
      <p:pic>
        <p:nvPicPr>
          <p:cNvPr id="7" name="Obrázek 6">
            <a:extLst>
              <a:ext uri="{FF2B5EF4-FFF2-40B4-BE49-F238E27FC236}">
                <a16:creationId xmlns:a16="http://schemas.microsoft.com/office/drawing/2014/main" id="{82641AFC-1605-4F41-BF39-23E7E7AF4C2B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7451" y1="71591" x2="77451" y2="72727"/>
                        <a14:foregroundMark x1="59804" y1="71591" x2="59804" y2="71591"/>
                        <a14:foregroundMark x1="69608" y1="72727" x2="69608" y2="72727"/>
                        <a14:foregroundMark x1="28431" y1="29545" x2="28431" y2="29545"/>
                        <a14:foregroundMark x1="49329" y1="29545" x2="78431" y2="29545"/>
                        <a14:foregroundMark x1="29412" y1="29545" x2="30970" y2="29545"/>
                        <a14:foregroundMark x1="78431" y1="29545" x2="79412" y2="29545"/>
                        <a14:foregroundMark x1="79412" y1="31818" x2="79412" y2="31818"/>
                        <a14:foregroundMark x1="80392" y1="30682" x2="77451" y2="30682"/>
                        <a14:foregroundMark x1="24510" y1="29545" x2="29412" y2="30682"/>
                        <a14:foregroundMark x1="24510" y1="30682" x2="29412" y2="30682"/>
                        <a14:foregroundMark x1="48214" y1="31818" x2="77451" y2="31818"/>
                        <a14:foregroundMark x1="34314" y1="28409" x2="49020" y2="29545"/>
                        <a14:foregroundMark x1="32353" y1="31818" x2="78431" y2="31818"/>
                        <a14:foregroundMark x1="77451" y1="32955" x2="77451" y2="32955"/>
                        <a14:foregroundMark x1="78431" y1="32955" x2="78431" y2="32955"/>
                        <a14:foregroundMark x1="77451" y1="32955" x2="77451" y2="32955"/>
                        <a14:foregroundMark x1="78431" y1="32955" x2="76471" y2="31818"/>
                        <a14:backgroundMark x1="30392" y1="13636" x2="33872" y2="13636"/>
                        <a14:backgroundMark x1="34314" y1="22727" x2="37765" y2="21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 flipV="1">
            <a:off x="8112043" y="1418957"/>
            <a:ext cx="917518" cy="10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657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nadpis 2">
            <a:extLst>
              <a:ext uri="{FF2B5EF4-FFF2-40B4-BE49-F238E27FC236}">
                <a16:creationId xmlns:a16="http://schemas.microsoft.com/office/drawing/2014/main" id="{3DC956FD-6669-4C82-B852-E3CE5A476C50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5115" y="38814"/>
            <a:ext cx="11614422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cs-CZ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plně dokončeného očkování: redukce počtu nákaz - lékaři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44D7D87-2729-4F55-B1A0-2AB28A82B3CA}"/>
              </a:ext>
            </a:extLst>
          </p:cNvPr>
          <p:cNvSpPr txBox="1"/>
          <p:nvPr/>
        </p:nvSpPr>
        <p:spPr>
          <a:xfrm>
            <a:off x="3535052" y="525315"/>
            <a:ext cx="40547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Nově pozitivní na 100 tis. </a:t>
            </a: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  <a:r>
              <a:rPr kumimoji="0" lang="cs-CZ" sz="2000" b="1" i="0" u="sng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ékařů</a:t>
            </a:r>
            <a:r>
              <a:rPr kumimoji="0" lang="cs-CZ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D473318D-4099-4B9B-AF32-91E153367DA0}"/>
              </a:ext>
            </a:extLst>
          </p:cNvPr>
          <p:cNvSpPr txBox="1"/>
          <p:nvPr/>
        </p:nvSpPr>
        <p:spPr>
          <a:xfrm>
            <a:off x="205115" y="6389511"/>
            <a:ext cx="11880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Letní období je spojeno z důvodu nízkého počtu případů v jednotlivých měsících; ** Dokončené očkování: více než 14 dní po 2. dávce dvou dávkové vakcíny nebo více než 14 dní po jedno dávkové vakcinaci: relativní snížení výskytu nákaz je vztaženo ke kohortě neočkovaných nebo osob s nedokončeným očkováním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10F4A238-310C-43D5-9DDD-97D20F84F44C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32167278"/>
              </p:ext>
            </p:extLst>
          </p:nvPr>
        </p:nvGraphicFramePr>
        <p:xfrm>
          <a:off x="1777230" y="431735"/>
          <a:ext cx="9468550" cy="4377040"/>
        </p:xfrm>
        <a:graphic>
          <a:graphicData uri="http://schemas.openxmlformats.org/drawingml/2006/table">
            <a:tbl>
              <a:tblPr/>
              <a:tblGrid>
                <a:gridCol w="1814911">
                  <a:extLst>
                    <a:ext uri="{9D8B030D-6E8A-4147-A177-3AD203B41FA5}">
                      <a16:colId xmlns:a16="http://schemas.microsoft.com/office/drawing/2014/main" val="1012450698"/>
                    </a:ext>
                  </a:extLst>
                </a:gridCol>
                <a:gridCol w="2238431">
                  <a:extLst>
                    <a:ext uri="{9D8B030D-6E8A-4147-A177-3AD203B41FA5}">
                      <a16:colId xmlns:a16="http://schemas.microsoft.com/office/drawing/2014/main" val="2962437353"/>
                    </a:ext>
                  </a:extLst>
                </a:gridCol>
                <a:gridCol w="2238871">
                  <a:extLst>
                    <a:ext uri="{9D8B030D-6E8A-4147-A177-3AD203B41FA5}">
                      <a16:colId xmlns:a16="http://schemas.microsoft.com/office/drawing/2014/main" val="2908102936"/>
                    </a:ext>
                  </a:extLst>
                </a:gridCol>
                <a:gridCol w="3176337">
                  <a:extLst>
                    <a:ext uri="{9D8B030D-6E8A-4147-A177-3AD203B41FA5}">
                      <a16:colId xmlns:a16="http://schemas.microsoft.com/office/drawing/2014/main" val="1508245454"/>
                    </a:ext>
                  </a:extLst>
                </a:gridCol>
              </a:tblGrid>
              <a:tr h="394426"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2000" b="1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2000" b="1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511605"/>
                  </a:ext>
                </a:extLst>
              </a:tr>
              <a:tr h="827206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Měsíc </a:t>
                      </a:r>
                    </a:p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roku 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Neočkovaní a bez do</a:t>
                      </a:r>
                      <a:r>
                        <a:rPr lang="en-US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</a:t>
                      </a:r>
                      <a:r>
                        <a:rPr lang="cs-CZ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čeného</a:t>
                      </a: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 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</a:t>
                      </a:r>
                      <a:r>
                        <a:rPr lang="cs-CZ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čeném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Redukce nákaz **</a:t>
                      </a:r>
                    </a:p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po dokončeném</a:t>
                      </a:r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61197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Březen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1711.1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231.3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86.5%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145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Duben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557.4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78.5%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031847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Květen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70.0%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143900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Červen-Srpen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363.4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71.1%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4973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Září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47.4%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899942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Říjen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1029.0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609.4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40.8%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76902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Listopad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5118.6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2368.7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53.7%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465014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Prosinec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1253.1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48.1%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935764"/>
                  </a:ext>
                </a:extLst>
              </a:tr>
            </a:tbl>
          </a:graphicData>
        </a:graphic>
      </p:graphicFrame>
      <p:sp>
        <p:nvSpPr>
          <p:cNvPr id="12" name="TextBox 6">
            <a:extLst>
              <a:ext uri="{FF2B5EF4-FFF2-40B4-BE49-F238E27FC236}">
                <a16:creationId xmlns:a16="http://schemas.microsoft.com/office/drawing/2014/main" id="{4E5136DD-EA08-44B4-9244-D47999FE566C}"/>
              </a:ext>
            </a:extLst>
          </p:cNvPr>
          <p:cNvSpPr txBox="1"/>
          <p:nvPr/>
        </p:nvSpPr>
        <p:spPr>
          <a:xfrm>
            <a:off x="1675630" y="4785054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Stav k 11. 12. 2021</a:t>
            </a: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5B5B0BB0-5406-461D-A320-1D46AFD62DAA}"/>
              </a:ext>
            </a:extLst>
          </p:cNvPr>
          <p:cNvSpPr txBox="1"/>
          <p:nvPr/>
        </p:nvSpPr>
        <p:spPr>
          <a:xfrm>
            <a:off x="262533" y="5105194"/>
            <a:ext cx="11765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vakcinace proti nákaze v čase klesá. Populace zdravotnických pracovníků je v tomto ohledu velmi důležitý model – jednak byli očkování mezi prvními na počátku 2021 a dále jde o profesní skupinu primárně vystavenou riziku nákazy. Zásadním faktem ovšem je, že ochranný efekt vakcinace proti těžkému průběhu nemoci trvá i v této profesní kategorii. V současnosti registrujeme pouze jednotky ZP s těžším průběhem nemoci po očkování.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99460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BCCEF7F4-60D7-46B4-B95D-88F70A4D4E22}"/>
              </a:ext>
            </a:extLst>
          </p:cNvPr>
          <p:cNvGraphicFramePr/>
          <p:nvPr>
            <p:custDataLst>
              <p:tags r:id="rId1"/>
            </p:custDataLst>
          </p:nvPr>
        </p:nvGraphicFramePr>
        <p:xfrm>
          <a:off x="287979" y="886720"/>
          <a:ext cx="11370005" cy="5883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Nadpis 3">
            <a:extLst>
              <a:ext uri="{FF2B5EF4-FFF2-40B4-BE49-F238E27FC236}">
                <a16:creationId xmlns:a16="http://schemas.microsoft.com/office/drawing/2014/main" id="{2FE90CF0-2B13-4453-9548-96577BE18280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9330" y="3624"/>
            <a:ext cx="11691878" cy="576000"/>
          </a:xfrm>
        </p:spPr>
        <p:txBody>
          <a:bodyPr/>
          <a:lstStyle/>
          <a:p>
            <a:r>
              <a:rPr lang="en-US" dirty="0"/>
              <a:t>Po</a:t>
            </a:r>
            <a:r>
              <a:rPr lang="cs-CZ" dirty="0"/>
              <a:t>čet nových případů COVID-19 na 100 tis. dané kategorie v populaci sester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FA0B88B6-A122-42D4-8249-DE000D8A7E7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564955" y="1215468"/>
            <a:ext cx="2237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Sestry</a:t>
            </a:r>
          </a:p>
        </p:txBody>
      </p:sp>
      <p:graphicFrame>
        <p:nvGraphicFramePr>
          <p:cNvPr id="14" name="Tabulka 6">
            <a:extLst>
              <a:ext uri="{FF2B5EF4-FFF2-40B4-BE49-F238E27FC236}">
                <a16:creationId xmlns:a16="http://schemas.microsoft.com/office/drawing/2014/main" id="{2437943F-BD8E-4C02-97C2-1582C83DCB1C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8846924" y="1020334"/>
          <a:ext cx="2954284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4284">
                  <a:extLst>
                    <a:ext uri="{9D8B030D-6E8A-4147-A177-3AD203B41FA5}">
                      <a16:colId xmlns:a16="http://schemas.microsoft.com/office/drawing/2014/main" val="11414929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7 denní průměr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391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Bez očkování nebo nedokončené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71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Ukončené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000598"/>
                  </a:ext>
                </a:extLst>
              </a:tr>
            </a:tbl>
          </a:graphicData>
        </a:graphic>
      </p:graphicFrame>
      <p:pic>
        <p:nvPicPr>
          <p:cNvPr id="8" name="Obrázek 7">
            <a:extLst>
              <a:ext uri="{FF2B5EF4-FFF2-40B4-BE49-F238E27FC236}">
                <a16:creationId xmlns:a16="http://schemas.microsoft.com/office/drawing/2014/main" id="{3D86CEB2-6B62-4921-BB74-B46CF4D5A22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7451" y1="71591" x2="77451" y2="72727"/>
                        <a14:foregroundMark x1="59804" y1="71591" x2="59804" y2="71591"/>
                        <a14:foregroundMark x1="69608" y1="72727" x2="69608" y2="72727"/>
                        <a14:foregroundMark x1="28431" y1="29545" x2="28431" y2="29545"/>
                        <a14:foregroundMark x1="49329" y1="29545" x2="78431" y2="29545"/>
                        <a14:foregroundMark x1="29412" y1="29545" x2="30970" y2="29545"/>
                        <a14:foregroundMark x1="78431" y1="29545" x2="79412" y2="29545"/>
                        <a14:foregroundMark x1="79412" y1="31818" x2="79412" y2="31818"/>
                        <a14:foregroundMark x1="80392" y1="30682" x2="77451" y2="30682"/>
                        <a14:foregroundMark x1="24510" y1="29545" x2="29412" y2="30682"/>
                        <a14:foregroundMark x1="24510" y1="30682" x2="29412" y2="30682"/>
                        <a14:foregroundMark x1="48214" y1="31818" x2="77451" y2="31818"/>
                        <a14:foregroundMark x1="34314" y1="28409" x2="49020" y2="29545"/>
                        <a14:foregroundMark x1="32353" y1="31818" x2="78431" y2="31818"/>
                        <a14:foregroundMark x1="77451" y1="32955" x2="77451" y2="32955"/>
                        <a14:foregroundMark x1="78431" y1="32955" x2="78431" y2="32955"/>
                        <a14:foregroundMark x1="77451" y1="32955" x2="77451" y2="32955"/>
                        <a14:foregroundMark x1="78431" y1="32955" x2="76471" y2="31818"/>
                        <a14:backgroundMark x1="30392" y1="13636" x2="33872" y2="13636"/>
                        <a14:backgroundMark x1="34314" y1="22727" x2="37765" y2="21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 flipV="1">
            <a:off x="8112043" y="1418957"/>
            <a:ext cx="917518" cy="10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051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nadpis 2">
            <a:extLst>
              <a:ext uri="{FF2B5EF4-FFF2-40B4-BE49-F238E27FC236}">
                <a16:creationId xmlns:a16="http://schemas.microsoft.com/office/drawing/2014/main" id="{3DC956FD-6669-4C82-B852-E3CE5A476C50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5115" y="38814"/>
            <a:ext cx="11614422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cs-CZ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plně dokončeného očkování: redukce počtu nákaz - sestry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44D7D87-2729-4F55-B1A0-2AB28A82B3CA}"/>
              </a:ext>
            </a:extLst>
          </p:cNvPr>
          <p:cNvSpPr txBox="1"/>
          <p:nvPr/>
        </p:nvSpPr>
        <p:spPr>
          <a:xfrm>
            <a:off x="3350326" y="561308"/>
            <a:ext cx="40547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Nově pozitivní na 100 tis. sester 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D473318D-4099-4B9B-AF32-91E153367DA0}"/>
              </a:ext>
            </a:extLst>
          </p:cNvPr>
          <p:cNvSpPr txBox="1"/>
          <p:nvPr/>
        </p:nvSpPr>
        <p:spPr>
          <a:xfrm>
            <a:off x="205115" y="6389511"/>
            <a:ext cx="11880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Letní období je spojeno z důvodu nízkého počtu případů v jednotlivých měsících; ** Dokončené očkování: více než 14 dní po 2. dávce dvou dávkové vakcíny nebo více než 14 dní po jedno dávkové vakcinaci: relativní snížení výskytu nákaz je vztaženo ke kohortě neočkovaných nebo osob s nedokončeným očkováním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FAFEA63F-04FB-40D6-90F8-9B8C35D88AED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417014" y="561308"/>
          <a:ext cx="9468550" cy="4377040"/>
        </p:xfrm>
        <a:graphic>
          <a:graphicData uri="http://schemas.openxmlformats.org/drawingml/2006/table">
            <a:tbl>
              <a:tblPr/>
              <a:tblGrid>
                <a:gridCol w="1814911">
                  <a:extLst>
                    <a:ext uri="{9D8B030D-6E8A-4147-A177-3AD203B41FA5}">
                      <a16:colId xmlns:a16="http://schemas.microsoft.com/office/drawing/2014/main" val="1012450698"/>
                    </a:ext>
                  </a:extLst>
                </a:gridCol>
                <a:gridCol w="2238431">
                  <a:extLst>
                    <a:ext uri="{9D8B030D-6E8A-4147-A177-3AD203B41FA5}">
                      <a16:colId xmlns:a16="http://schemas.microsoft.com/office/drawing/2014/main" val="2962437353"/>
                    </a:ext>
                  </a:extLst>
                </a:gridCol>
                <a:gridCol w="2238871">
                  <a:extLst>
                    <a:ext uri="{9D8B030D-6E8A-4147-A177-3AD203B41FA5}">
                      <a16:colId xmlns:a16="http://schemas.microsoft.com/office/drawing/2014/main" val="2908102936"/>
                    </a:ext>
                  </a:extLst>
                </a:gridCol>
                <a:gridCol w="3176337">
                  <a:extLst>
                    <a:ext uri="{9D8B030D-6E8A-4147-A177-3AD203B41FA5}">
                      <a16:colId xmlns:a16="http://schemas.microsoft.com/office/drawing/2014/main" val="1508245454"/>
                    </a:ext>
                  </a:extLst>
                </a:gridCol>
              </a:tblGrid>
              <a:tr h="394426"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2000" b="1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2000" b="1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511605"/>
                  </a:ext>
                </a:extLst>
              </a:tr>
              <a:tr h="827206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Měsíc </a:t>
                      </a:r>
                    </a:p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roku 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Neočkovaní a bez do</a:t>
                      </a:r>
                      <a:r>
                        <a:rPr lang="en-US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</a:t>
                      </a:r>
                      <a:r>
                        <a:rPr lang="cs-CZ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čeného</a:t>
                      </a: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 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</a:t>
                      </a:r>
                      <a:r>
                        <a:rPr lang="cs-CZ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čeném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Redukce nákaz **</a:t>
                      </a:r>
                    </a:p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po dokončeném</a:t>
                      </a:r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61197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Březen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3508.1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463.6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86.8%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145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Duben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1134.5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149.2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86.8%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456686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Květen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350.7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81.8%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143900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Červen-Srpen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249.6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77.8%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4973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Září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330.9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73.1%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899942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Říjen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1737.1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559.6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67.8%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465014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Listopad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8069.9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2972.5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63.2%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6294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Prosinec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2468.4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919.3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62.8%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935764"/>
                  </a:ext>
                </a:extLst>
              </a:tr>
            </a:tbl>
          </a:graphicData>
        </a:graphic>
      </p:graphicFrame>
      <p:sp>
        <p:nvSpPr>
          <p:cNvPr id="12" name="TextBox 6">
            <a:extLst>
              <a:ext uri="{FF2B5EF4-FFF2-40B4-BE49-F238E27FC236}">
                <a16:creationId xmlns:a16="http://schemas.microsoft.com/office/drawing/2014/main" id="{A1BE29D4-5059-46A8-8336-40CC2C52E68C}"/>
              </a:ext>
            </a:extLst>
          </p:cNvPr>
          <p:cNvSpPr txBox="1"/>
          <p:nvPr/>
        </p:nvSpPr>
        <p:spPr>
          <a:xfrm>
            <a:off x="1331636" y="4956820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Stav k 11. 12. 2021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44D16114-8A1C-47F6-83C5-8DA746CAC7CE}"/>
              </a:ext>
            </a:extLst>
          </p:cNvPr>
          <p:cNvSpPr txBox="1"/>
          <p:nvPr/>
        </p:nvSpPr>
        <p:spPr>
          <a:xfrm>
            <a:off x="262533" y="5181445"/>
            <a:ext cx="11765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vakcinace proti nákaze v čase klesá. Populace zdravotnických pracovníků je v tomto ohledu velmi důležitý model – jednak byli očkování mezi prvními na počátku 2021 a dále jde o profesní skupinu primárně vystavenou riziku nákazy. Zásadním faktem ovšem je, že ochranný efekt vakcinace proti těžkému průběhu nemoci trvá i v této profesní kategorii. V současnosti registrujeme pouze jednotky ZP s těžším průběhem nemoci po očkování.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95464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7FE9486C-9D7B-4F78-A06B-1A43F68807D4}"/>
              </a:ext>
            </a:extLst>
          </p:cNvPr>
          <p:cNvGraphicFramePr/>
          <p:nvPr>
            <p:custDataLst>
              <p:tags r:id="rId1"/>
            </p:custDataLst>
          </p:nvPr>
        </p:nvGraphicFramePr>
        <p:xfrm>
          <a:off x="287979" y="886720"/>
          <a:ext cx="11370005" cy="5883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Nadpis 3">
            <a:extLst>
              <a:ext uri="{FF2B5EF4-FFF2-40B4-BE49-F238E27FC236}">
                <a16:creationId xmlns:a16="http://schemas.microsoft.com/office/drawing/2014/main" id="{2FE90CF0-2B13-4453-9548-96577BE18280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9330" y="3624"/>
            <a:ext cx="11232925" cy="576000"/>
          </a:xfrm>
        </p:spPr>
        <p:txBody>
          <a:bodyPr/>
          <a:lstStyle/>
          <a:p>
            <a:r>
              <a:rPr lang="en-US" dirty="0"/>
              <a:t>Po</a:t>
            </a:r>
            <a:r>
              <a:rPr lang="cs-CZ" dirty="0"/>
              <a:t>čet nových případů COVID-19 na 100 tis. dané kategorie: populace ostatních ZP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FA0B88B6-A122-42D4-8249-DE000D8A7E7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444630" y="1272618"/>
            <a:ext cx="2237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ostatní ZP</a:t>
            </a:r>
          </a:p>
        </p:txBody>
      </p:sp>
      <p:graphicFrame>
        <p:nvGraphicFramePr>
          <p:cNvPr id="14" name="Tabulka 6">
            <a:extLst>
              <a:ext uri="{FF2B5EF4-FFF2-40B4-BE49-F238E27FC236}">
                <a16:creationId xmlns:a16="http://schemas.microsoft.com/office/drawing/2014/main" id="{2437943F-BD8E-4C02-97C2-1582C83DCB1C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8846924" y="1020334"/>
          <a:ext cx="2954284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4284">
                  <a:extLst>
                    <a:ext uri="{9D8B030D-6E8A-4147-A177-3AD203B41FA5}">
                      <a16:colId xmlns:a16="http://schemas.microsoft.com/office/drawing/2014/main" val="11414929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7 denní průměr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391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Bez očkování nebo nedokončené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71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Ukončené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000598"/>
                  </a:ext>
                </a:extLst>
              </a:tr>
            </a:tbl>
          </a:graphicData>
        </a:graphic>
      </p:graphicFrame>
      <p:pic>
        <p:nvPicPr>
          <p:cNvPr id="8" name="Obrázek 7">
            <a:extLst>
              <a:ext uri="{FF2B5EF4-FFF2-40B4-BE49-F238E27FC236}">
                <a16:creationId xmlns:a16="http://schemas.microsoft.com/office/drawing/2014/main" id="{38602B0B-CEB9-4E9D-8C0C-ACF8FD6CEBD7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7451" y1="71591" x2="77451" y2="72727"/>
                        <a14:foregroundMark x1="59804" y1="71591" x2="59804" y2="71591"/>
                        <a14:foregroundMark x1="69608" y1="72727" x2="69608" y2="72727"/>
                        <a14:foregroundMark x1="28431" y1="29545" x2="28431" y2="29545"/>
                        <a14:foregroundMark x1="49329" y1="29545" x2="78431" y2="29545"/>
                        <a14:foregroundMark x1="29412" y1="29545" x2="30970" y2="29545"/>
                        <a14:foregroundMark x1="78431" y1="29545" x2="79412" y2="29545"/>
                        <a14:foregroundMark x1="79412" y1="31818" x2="79412" y2="31818"/>
                        <a14:foregroundMark x1="80392" y1="30682" x2="77451" y2="30682"/>
                        <a14:foregroundMark x1="24510" y1="29545" x2="29412" y2="30682"/>
                        <a14:foregroundMark x1="24510" y1="30682" x2="29412" y2="30682"/>
                        <a14:foregroundMark x1="48214" y1="31818" x2="77451" y2="31818"/>
                        <a14:foregroundMark x1="34314" y1="28409" x2="49020" y2="29545"/>
                        <a14:foregroundMark x1="32353" y1="31818" x2="78431" y2="31818"/>
                        <a14:foregroundMark x1="77451" y1="32955" x2="77451" y2="32955"/>
                        <a14:foregroundMark x1="78431" y1="32955" x2="78431" y2="32955"/>
                        <a14:foregroundMark x1="77451" y1="32955" x2="77451" y2="32955"/>
                        <a14:foregroundMark x1="78431" y1="32955" x2="76471" y2="31818"/>
                        <a14:backgroundMark x1="30392" y1="13636" x2="33872" y2="13636"/>
                        <a14:backgroundMark x1="34314" y1="22727" x2="37765" y2="21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 flipV="1">
            <a:off x="8112043" y="1418957"/>
            <a:ext cx="917518" cy="10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5031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nadpis 2">
            <a:extLst>
              <a:ext uri="{FF2B5EF4-FFF2-40B4-BE49-F238E27FC236}">
                <a16:creationId xmlns:a16="http://schemas.microsoft.com/office/drawing/2014/main" id="{3DC956FD-6669-4C82-B852-E3CE5A476C50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5115" y="38814"/>
            <a:ext cx="11614422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cs-CZ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plně dokončeného očkování: redukce počtu nákaz – ostatní ZP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44D7D87-2729-4F55-B1A0-2AB28A82B3CA}"/>
              </a:ext>
            </a:extLst>
          </p:cNvPr>
          <p:cNvSpPr txBox="1"/>
          <p:nvPr/>
        </p:nvSpPr>
        <p:spPr>
          <a:xfrm>
            <a:off x="3479634" y="673357"/>
            <a:ext cx="4332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Nově pozitivní na 100 tis. ostatních ZP 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D473318D-4099-4B9B-AF32-91E153367DA0}"/>
              </a:ext>
            </a:extLst>
          </p:cNvPr>
          <p:cNvSpPr txBox="1"/>
          <p:nvPr/>
        </p:nvSpPr>
        <p:spPr>
          <a:xfrm>
            <a:off x="205115" y="6389511"/>
            <a:ext cx="11880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Letní období je spojeno z důvodu nízkého počtu případů v jednotlivých měsících; ** Dokončené očkování: více než 14 dní po 2. dávce dvou dávkové vakcíny nebo více než 14 dní po jedno dávkové vakcinaci: relativní snížení výskytu nákaz je vztaženo ke kohortě neočkovaných nebo osob s nedokončeným očkováním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B02C89D-4557-42AD-AF89-7DAB06F8F618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666394" y="580369"/>
          <a:ext cx="9468550" cy="4377040"/>
        </p:xfrm>
        <a:graphic>
          <a:graphicData uri="http://schemas.openxmlformats.org/drawingml/2006/table">
            <a:tbl>
              <a:tblPr/>
              <a:tblGrid>
                <a:gridCol w="1814911">
                  <a:extLst>
                    <a:ext uri="{9D8B030D-6E8A-4147-A177-3AD203B41FA5}">
                      <a16:colId xmlns:a16="http://schemas.microsoft.com/office/drawing/2014/main" val="1012450698"/>
                    </a:ext>
                  </a:extLst>
                </a:gridCol>
                <a:gridCol w="2238431">
                  <a:extLst>
                    <a:ext uri="{9D8B030D-6E8A-4147-A177-3AD203B41FA5}">
                      <a16:colId xmlns:a16="http://schemas.microsoft.com/office/drawing/2014/main" val="2962437353"/>
                    </a:ext>
                  </a:extLst>
                </a:gridCol>
                <a:gridCol w="2238871">
                  <a:extLst>
                    <a:ext uri="{9D8B030D-6E8A-4147-A177-3AD203B41FA5}">
                      <a16:colId xmlns:a16="http://schemas.microsoft.com/office/drawing/2014/main" val="2908102936"/>
                    </a:ext>
                  </a:extLst>
                </a:gridCol>
                <a:gridCol w="3176337">
                  <a:extLst>
                    <a:ext uri="{9D8B030D-6E8A-4147-A177-3AD203B41FA5}">
                      <a16:colId xmlns:a16="http://schemas.microsoft.com/office/drawing/2014/main" val="1508245454"/>
                    </a:ext>
                  </a:extLst>
                </a:gridCol>
              </a:tblGrid>
              <a:tr h="394426"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2000" b="1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2000" b="1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511605"/>
                  </a:ext>
                </a:extLst>
              </a:tr>
              <a:tr h="827206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Měsíc </a:t>
                      </a:r>
                    </a:p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roku 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Neočkovaní a bez do</a:t>
                      </a:r>
                      <a:r>
                        <a:rPr lang="en-US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</a:t>
                      </a:r>
                      <a:r>
                        <a:rPr lang="cs-CZ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čeného</a:t>
                      </a: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 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</a:t>
                      </a:r>
                      <a:r>
                        <a:rPr lang="cs-CZ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čeném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Redukce nákaz **</a:t>
                      </a:r>
                    </a:p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po dokončeném</a:t>
                      </a:r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61197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Březen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3737.8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423.9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88.7%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145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Duben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1044.7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87.8%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4087038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Květen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81.1%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256930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Červen-Srpen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304.9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72.2%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143900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Září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72.9%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4973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Říjen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2216.5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681.3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69.3%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899942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Listopad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9634.0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3312.0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65.6%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465014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Prosinec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2992.8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66.6%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935764"/>
                  </a:ext>
                </a:extLst>
              </a:tr>
            </a:tbl>
          </a:graphicData>
        </a:graphic>
      </p:graphicFrame>
      <p:sp>
        <p:nvSpPr>
          <p:cNvPr id="10" name="TextBox 6">
            <a:extLst>
              <a:ext uri="{FF2B5EF4-FFF2-40B4-BE49-F238E27FC236}">
                <a16:creationId xmlns:a16="http://schemas.microsoft.com/office/drawing/2014/main" id="{53D98EF4-F012-4FF8-820F-951E602B41D7}"/>
              </a:ext>
            </a:extLst>
          </p:cNvPr>
          <p:cNvSpPr txBox="1"/>
          <p:nvPr/>
        </p:nvSpPr>
        <p:spPr>
          <a:xfrm>
            <a:off x="1592504" y="4947914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Stav k 11. 12. 2021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C4C7860-74B9-47D2-87FF-FCD709F5F14C}"/>
              </a:ext>
            </a:extLst>
          </p:cNvPr>
          <p:cNvSpPr txBox="1"/>
          <p:nvPr/>
        </p:nvSpPr>
        <p:spPr>
          <a:xfrm>
            <a:off x="262533" y="5269085"/>
            <a:ext cx="11765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vakcinace proti nákaze v čase klesá. Populace zdravotnických pracovníků je v tomto ohledu velmi důležitý model – jednak byli očkování mezi prvními na počátku 2021 a dále jde o profesní skupinu primárně vystavenou riziku nákazy. Zásadním faktem ovšem je, že ochranný efekt vakcinace proti těžkému průběhu nemoci trvá i v této profesní kategorii. V současnosti registrujeme pouze jednotky ZP s těžším průběhem nemoci po očkování.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6005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16E8B61E-7B09-49AD-B350-4EA2A0B2F245}"/>
              </a:ext>
            </a:extLst>
          </p:cNvPr>
          <p:cNvGraphicFramePr/>
          <p:nvPr>
            <p:custDataLst>
              <p:tags r:id="rId1"/>
            </p:custDataLst>
          </p:nvPr>
        </p:nvGraphicFramePr>
        <p:xfrm>
          <a:off x="287979" y="886720"/>
          <a:ext cx="11370005" cy="5883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" name="Nadpis 3">
            <a:extLst>
              <a:ext uri="{FF2B5EF4-FFF2-40B4-BE49-F238E27FC236}">
                <a16:creationId xmlns:a16="http://schemas.microsoft.com/office/drawing/2014/main" id="{2FE90CF0-2B13-4453-9548-96577BE18280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9330" y="3624"/>
            <a:ext cx="11462559" cy="576000"/>
          </a:xfrm>
        </p:spPr>
        <p:txBody>
          <a:bodyPr/>
          <a:lstStyle/>
          <a:p>
            <a:r>
              <a:rPr lang="en-US" dirty="0"/>
              <a:t>Po</a:t>
            </a:r>
            <a:r>
              <a:rPr lang="cs-CZ" dirty="0"/>
              <a:t>čet nových případů COVID-19 na 100 tis. dané kategorie v populaci ZP celkem 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FA0B88B6-A122-42D4-8249-DE000D8A7E7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888805" y="1376200"/>
            <a:ext cx="2237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ZP celkem</a:t>
            </a:r>
          </a:p>
        </p:txBody>
      </p:sp>
      <p:graphicFrame>
        <p:nvGraphicFramePr>
          <p:cNvPr id="14" name="Tabulka 6">
            <a:extLst>
              <a:ext uri="{FF2B5EF4-FFF2-40B4-BE49-F238E27FC236}">
                <a16:creationId xmlns:a16="http://schemas.microsoft.com/office/drawing/2014/main" id="{2437943F-BD8E-4C02-97C2-1582C83DCB1C}"/>
              </a:ext>
            </a:extLst>
          </p:cNvPr>
          <p:cNvGraphicFramePr>
            <a:graphicFrameLocks noGrp="1"/>
          </p:cNvGraphicFramePr>
          <p:nvPr>
            <p:custDataLst>
              <p:tags r:id="rId4"/>
            </p:custDataLst>
          </p:nvPr>
        </p:nvGraphicFramePr>
        <p:xfrm>
          <a:off x="8846924" y="1020334"/>
          <a:ext cx="2954284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4284">
                  <a:extLst>
                    <a:ext uri="{9D8B030D-6E8A-4147-A177-3AD203B41FA5}">
                      <a16:colId xmlns:a16="http://schemas.microsoft.com/office/drawing/2014/main" val="11414929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s-CZ" b="1" dirty="0"/>
                        <a:t>7 denní průměr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391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Bez očkování nebo nedokončené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716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s-CZ" dirty="0"/>
                        <a:t>Ukončené očkování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000598"/>
                  </a:ext>
                </a:extLst>
              </a:tr>
            </a:tbl>
          </a:graphicData>
        </a:graphic>
      </p:graphicFrame>
      <p:pic>
        <p:nvPicPr>
          <p:cNvPr id="7" name="Obrázek 6">
            <a:extLst>
              <a:ext uri="{FF2B5EF4-FFF2-40B4-BE49-F238E27FC236}">
                <a16:creationId xmlns:a16="http://schemas.microsoft.com/office/drawing/2014/main" id="{1F87F473-CBAF-415A-B69A-D06AAEB5FEDE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7451" y1="71591" x2="77451" y2="72727"/>
                        <a14:foregroundMark x1="59804" y1="71591" x2="59804" y2="71591"/>
                        <a14:foregroundMark x1="69608" y1="72727" x2="69608" y2="72727"/>
                        <a14:foregroundMark x1="28431" y1="29545" x2="28431" y2="29545"/>
                        <a14:foregroundMark x1="49329" y1="29545" x2="78431" y2="29545"/>
                        <a14:foregroundMark x1="29412" y1="29545" x2="30970" y2="29545"/>
                        <a14:foregroundMark x1="78431" y1="29545" x2="79412" y2="29545"/>
                        <a14:foregroundMark x1="79412" y1="31818" x2="79412" y2="31818"/>
                        <a14:foregroundMark x1="80392" y1="30682" x2="77451" y2="30682"/>
                        <a14:foregroundMark x1="24510" y1="29545" x2="29412" y2="30682"/>
                        <a14:foregroundMark x1="24510" y1="30682" x2="29412" y2="30682"/>
                        <a14:foregroundMark x1="48214" y1="31818" x2="77451" y2="31818"/>
                        <a14:foregroundMark x1="34314" y1="28409" x2="49020" y2="29545"/>
                        <a14:foregroundMark x1="32353" y1="31818" x2="78431" y2="31818"/>
                        <a14:foregroundMark x1="77451" y1="32955" x2="77451" y2="32955"/>
                        <a14:foregroundMark x1="78431" y1="32955" x2="78431" y2="32955"/>
                        <a14:foregroundMark x1="77451" y1="32955" x2="77451" y2="32955"/>
                        <a14:foregroundMark x1="78431" y1="32955" x2="76471" y2="31818"/>
                        <a14:backgroundMark x1="30392" y1="13636" x2="33872" y2="13636"/>
                        <a14:backgroundMark x1="34314" y1="22727" x2="37765" y2="21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 flipV="1">
            <a:off x="8112043" y="1418957"/>
            <a:ext cx="917518" cy="10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734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dnadpis 2">
            <a:extLst>
              <a:ext uri="{FF2B5EF4-FFF2-40B4-BE49-F238E27FC236}">
                <a16:creationId xmlns:a16="http://schemas.microsoft.com/office/drawing/2014/main" id="{3DC956FD-6669-4C82-B852-E3CE5A476C50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205115" y="38814"/>
            <a:ext cx="11614422" cy="13234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cs-CZ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plně dokončeného očkování: redukce počtu nákaz – ZP celkem 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B44D7D87-2729-4F55-B1A0-2AB28A82B3CA}"/>
              </a:ext>
            </a:extLst>
          </p:cNvPr>
          <p:cNvSpPr txBox="1"/>
          <p:nvPr/>
        </p:nvSpPr>
        <p:spPr>
          <a:xfrm>
            <a:off x="3535052" y="771128"/>
            <a:ext cx="40547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20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Nově pozitivní na 100 tis. ZP celkem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D473318D-4099-4B9B-AF32-91E153367DA0}"/>
              </a:ext>
            </a:extLst>
          </p:cNvPr>
          <p:cNvSpPr txBox="1"/>
          <p:nvPr/>
        </p:nvSpPr>
        <p:spPr>
          <a:xfrm>
            <a:off x="205115" y="6389511"/>
            <a:ext cx="11880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Letní období je spojeno z důvodu nízkého počtu případů v jednotlivých měsících; ** Dokončené očkování: více než 14 dní po 2. dávce dvou dávkové vakcíny nebo více než 14 dní po jedno dávkové vakcinaci: relativní snížení výskytu nákaz je vztaženo ke kohortě neočkovaných nebo osob s nedokončeným očkováním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A65F9ACD-3961-458D-951B-62BFB867A8BA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1666394" y="550035"/>
          <a:ext cx="9468550" cy="4377040"/>
        </p:xfrm>
        <a:graphic>
          <a:graphicData uri="http://schemas.openxmlformats.org/drawingml/2006/table">
            <a:tbl>
              <a:tblPr/>
              <a:tblGrid>
                <a:gridCol w="1814911">
                  <a:extLst>
                    <a:ext uri="{9D8B030D-6E8A-4147-A177-3AD203B41FA5}">
                      <a16:colId xmlns:a16="http://schemas.microsoft.com/office/drawing/2014/main" val="1012450698"/>
                    </a:ext>
                  </a:extLst>
                </a:gridCol>
                <a:gridCol w="2238431">
                  <a:extLst>
                    <a:ext uri="{9D8B030D-6E8A-4147-A177-3AD203B41FA5}">
                      <a16:colId xmlns:a16="http://schemas.microsoft.com/office/drawing/2014/main" val="2962437353"/>
                    </a:ext>
                  </a:extLst>
                </a:gridCol>
                <a:gridCol w="2238871">
                  <a:extLst>
                    <a:ext uri="{9D8B030D-6E8A-4147-A177-3AD203B41FA5}">
                      <a16:colId xmlns:a16="http://schemas.microsoft.com/office/drawing/2014/main" val="2908102936"/>
                    </a:ext>
                  </a:extLst>
                </a:gridCol>
                <a:gridCol w="3176337">
                  <a:extLst>
                    <a:ext uri="{9D8B030D-6E8A-4147-A177-3AD203B41FA5}">
                      <a16:colId xmlns:a16="http://schemas.microsoft.com/office/drawing/2014/main" val="1508245454"/>
                    </a:ext>
                  </a:extLst>
                </a:gridCol>
              </a:tblGrid>
              <a:tr h="394426"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cs-CZ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cs-CZ" sz="2000" b="1" i="0" u="none" strike="noStrike" dirty="0">
                          <a:solidFill>
                            <a:srgbClr val="0000FF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         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cs-CZ" sz="2000" b="1" i="0" u="none" strike="noStrike" dirty="0">
                        <a:solidFill>
                          <a:srgbClr val="0000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511605"/>
                  </a:ext>
                </a:extLst>
              </a:tr>
              <a:tr h="827206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Měsíc </a:t>
                      </a:r>
                    </a:p>
                    <a:p>
                      <a:pPr algn="l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roku 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Neočkovaní a bez do</a:t>
                      </a:r>
                      <a:r>
                        <a:rPr lang="en-US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</a:t>
                      </a:r>
                      <a:r>
                        <a:rPr lang="cs-CZ" sz="1800" b="1" dirty="0" err="1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čeného</a:t>
                      </a:r>
                      <a:r>
                        <a:rPr lang="cs-CZ" sz="18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 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  <a:r>
                        <a:rPr lang="en-US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</a:t>
                      </a:r>
                      <a:r>
                        <a:rPr lang="cs-CZ" sz="1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čeném</a:t>
                      </a:r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Redukce nákaz **</a:t>
                      </a:r>
                    </a:p>
                    <a:p>
                      <a:pPr algn="ctr" fontAlgn="b"/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po dokončeném</a:t>
                      </a:r>
                      <a:r>
                        <a:rPr 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cs-CZ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očkování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661197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Březen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3348.0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386.7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88.5%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145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Duben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1019.3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86.7%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9691934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Květen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341.7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80.6%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290151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Červen-Srpen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291.5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73.3%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143900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Září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319.7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70.2%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4973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Říjen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1838.3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619.7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66.3%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899942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Listopad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8300.7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2983.9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64.1%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465014"/>
                  </a:ext>
                </a:extLst>
              </a:tr>
              <a:tr h="394426">
                <a:tc>
                  <a:txBody>
                    <a:bodyPr/>
                    <a:lstStyle/>
                    <a:p>
                      <a:pPr algn="l" rtl="0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Prosinec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2503.8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896.1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64.2%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0935764"/>
                  </a:ext>
                </a:extLst>
              </a:tr>
            </a:tbl>
          </a:graphicData>
        </a:graphic>
      </p:graphicFrame>
      <p:sp>
        <p:nvSpPr>
          <p:cNvPr id="12" name="TextBox 6">
            <a:extLst>
              <a:ext uri="{FF2B5EF4-FFF2-40B4-BE49-F238E27FC236}">
                <a16:creationId xmlns:a16="http://schemas.microsoft.com/office/drawing/2014/main" id="{E62E2B61-6665-4653-AF65-AA7DB242ABA7}"/>
              </a:ext>
            </a:extLst>
          </p:cNvPr>
          <p:cNvSpPr txBox="1"/>
          <p:nvPr/>
        </p:nvSpPr>
        <p:spPr>
          <a:xfrm>
            <a:off x="1666394" y="4856579"/>
            <a:ext cx="2018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Stav k 11. 12. 2021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007B7F61-2FDD-429A-A54E-2F0F9482D1BE}"/>
              </a:ext>
            </a:extLst>
          </p:cNvPr>
          <p:cNvSpPr txBox="1"/>
          <p:nvPr/>
        </p:nvSpPr>
        <p:spPr>
          <a:xfrm>
            <a:off x="262533" y="5164356"/>
            <a:ext cx="11765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8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Ochranný efekt vakcinace proti nákaze v čase klesá. Populace zdravotnických pracovníků je v tomto ohledu velmi důležitý model – jednak byli očkování mezi prvními na počátku 2021 a dále jde o profesní skupinu primárně vystavenou riziku nákazy. Zásadním faktem ovšem je, že ochranný efekt vakcinace proti těžkému průběhu nemoci trvá i v této profesní kategorii. V současnosti registrujeme pouze jednotky ZP s těžším průběhem nemoci po očkování.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5253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zdravotničtí pracovníci </a:t>
            </a:r>
            <a:r>
              <a:rPr lang="cs-CZ" u="sng" dirty="0"/>
              <a:t>celkem</a:t>
            </a:r>
          </a:p>
        </p:txBody>
      </p:sp>
      <p:graphicFrame>
        <p:nvGraphicFramePr>
          <p:cNvPr id="3" name="Tabulka 2">
            <a:extLst>
              <a:ext uri="{FF2B5EF4-FFF2-40B4-BE49-F238E27FC236}">
                <a16:creationId xmlns:a16="http://schemas.microsoft.com/office/drawing/2014/main" id="{0C428FC5-EA14-48AE-B731-D5EA9FEB98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159483"/>
              </p:ext>
            </p:extLst>
          </p:nvPr>
        </p:nvGraphicFramePr>
        <p:xfrm>
          <a:off x="356585" y="1390934"/>
          <a:ext cx="11149615" cy="4296106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823702">
                  <a:extLst>
                    <a:ext uri="{9D8B030D-6E8A-4147-A177-3AD203B41FA5}">
                      <a16:colId xmlns:a16="http://schemas.microsoft.com/office/drawing/2014/main" val="2651665098"/>
                    </a:ext>
                  </a:extLst>
                </a:gridCol>
                <a:gridCol w="2338725">
                  <a:extLst>
                    <a:ext uri="{9D8B030D-6E8A-4147-A177-3AD203B41FA5}">
                      <a16:colId xmlns:a16="http://schemas.microsoft.com/office/drawing/2014/main" val="3939455336"/>
                    </a:ext>
                  </a:extLst>
                </a:gridCol>
                <a:gridCol w="1993594">
                  <a:extLst>
                    <a:ext uri="{9D8B030D-6E8A-4147-A177-3AD203B41FA5}">
                      <a16:colId xmlns:a16="http://schemas.microsoft.com/office/drawing/2014/main" val="2226907532"/>
                    </a:ext>
                  </a:extLst>
                </a:gridCol>
                <a:gridCol w="1993594">
                  <a:extLst>
                    <a:ext uri="{9D8B030D-6E8A-4147-A177-3AD203B41FA5}">
                      <a16:colId xmlns:a16="http://schemas.microsoft.com/office/drawing/2014/main" val="2183727549"/>
                    </a:ext>
                  </a:extLst>
                </a:gridCol>
              </a:tblGrid>
              <a:tr h="992626">
                <a:tc>
                  <a:txBody>
                    <a:bodyPr/>
                    <a:lstStyle/>
                    <a:p>
                      <a:pPr algn="l" fontAlgn="ctr"/>
                      <a:r>
                        <a:rPr lang="cs-CZ" dirty="0"/>
                        <a:t>Zdravotničtí pracovníci </a:t>
                      </a:r>
                    </a:p>
                    <a:p>
                      <a:pPr algn="l" fontAlgn="ctr"/>
                      <a:r>
                        <a:rPr lang="cs-CZ" dirty="0"/>
                        <a:t>evidovaní v NZIS**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 dirty="0">
                          <a:effectLst/>
                        </a:rPr>
                        <a:t>Celkový počet zdravotnických pracovníků**</a:t>
                      </a:r>
                      <a:endParaRPr lang="cs-CZ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u="none" strike="noStrike" dirty="0">
                          <a:effectLst/>
                        </a:rPr>
                        <a:t>Počet očkovaných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u="none" strike="noStrike">
                          <a:effectLst/>
                        </a:rPr>
                        <a:t>Podíl očkovaných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3304470326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Lékaři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(včetně zubních lékařů)*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77 752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57 096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73,4 %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230907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Sestry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(§ 5 Všeobecná sestra, § 5a Dětská sestra,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§ 6 Porodní asistentka, § 21b Praktická sestra)*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148 371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118 563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79,9 %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2447989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Ostatní zdravotničtí pracovníci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(NLZP § 7 až § 42 kromě § 21b, farmaceuti)*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138 872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105 087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75,7 %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8325100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u="none" strike="noStrike" dirty="0">
                          <a:effectLst/>
                        </a:rPr>
                        <a:t>CELKEM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364 995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280 746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76,9 %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417744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D1107EB-D187-4678-AF28-2A18CAE50957}"/>
              </a:ext>
            </a:extLst>
          </p:cNvPr>
          <p:cNvSpPr txBox="1"/>
          <p:nvPr/>
        </p:nvSpPr>
        <p:spPr>
          <a:xfrm>
            <a:off x="6096000" y="125783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Stav k 9. 12. 2021</a:t>
            </a:r>
          </a:p>
        </p:txBody>
      </p:sp>
      <p:sp>
        <p:nvSpPr>
          <p:cNvPr id="8" name="Obdélník 7">
            <a:extLst>
              <a:ext uri="{FF2B5EF4-FFF2-40B4-BE49-F238E27FC236}">
                <a16:creationId xmlns:a16="http://schemas.microsoft.com/office/drawing/2014/main" id="{C6F37292-6D98-4BA4-B894-BD354102F974}"/>
              </a:ext>
            </a:extLst>
          </p:cNvPr>
          <p:cNvSpPr/>
          <p:nvPr/>
        </p:nvSpPr>
        <p:spPr>
          <a:xfrm>
            <a:off x="330707" y="5686170"/>
            <a:ext cx="1145410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  <a:p>
            <a:pPr lvl="0"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** Počet zdravotnických pracovníků </a:t>
            </a:r>
            <a:r>
              <a:rPr lang="cs-CZ" sz="1100" dirty="0">
                <a:solidFill>
                  <a:srgbClr val="000000"/>
                </a:solidFill>
              </a:rPr>
              <a:t>evidovaných v NZIS (Národní registr zdravotnických pracovníků – NRZP)</a:t>
            </a: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 </a:t>
            </a:r>
          </a:p>
        </p:txBody>
      </p:sp>
      <p:sp>
        <p:nvSpPr>
          <p:cNvPr id="4" name="TextovéPole 3"/>
          <p:cNvSpPr txBox="1"/>
          <p:nvPr/>
        </p:nvSpPr>
        <p:spPr>
          <a:xfrm>
            <a:off x="255987" y="618549"/>
            <a:ext cx="11697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Počet zdravotnických pracovníků (ZP) dle hlášení povinných subjektů do NRZP** (vzdělávací instituce, poskytovatelé). Celkový počet ZP zahrnuje osoby s odpovídající odbornou způsobilostí pro výkony ZP* a žijící k danému datu. Tabulka tedy nereflektuje, zda daný ZP skutečně vykonává zdravotnické povolání v ČR. Zahrnuti jsou i ZP v seniorním, důchodovém, věku. 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60C7B47A-DD4D-4AD1-9492-34EAE5D35895}"/>
              </a:ext>
            </a:extLst>
          </p:cNvPr>
          <p:cNvSpPr/>
          <p:nvPr/>
        </p:nvSpPr>
        <p:spPr>
          <a:xfrm>
            <a:off x="1733551" y="6575571"/>
            <a:ext cx="82803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</p:spTree>
    <p:extLst>
      <p:ext uri="{BB962C8B-B14F-4D97-AF65-F5344CB8AC3E}">
        <p14:creationId xmlns:p14="http://schemas.microsoft.com/office/powerpoint/2010/main" val="3699004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1"/>
          <p:cNvSpPr txBox="1">
            <a:spLocks/>
          </p:cNvSpPr>
          <p:nvPr/>
        </p:nvSpPr>
        <p:spPr>
          <a:xfrm>
            <a:off x="0" y="3900347"/>
            <a:ext cx="12192000" cy="197398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Příloha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cs-CZ" sz="4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Nákazy pracovníků sociálních služeb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(přímé hlášení od poskytovatelů)</a:t>
            </a:r>
          </a:p>
        </p:txBody>
      </p:sp>
      <p:sp>
        <p:nvSpPr>
          <p:cNvPr id="5" name="Nadpis 1"/>
          <p:cNvSpPr txBox="1">
            <a:spLocks/>
          </p:cNvSpPr>
          <p:nvPr/>
        </p:nvSpPr>
        <p:spPr>
          <a:xfrm>
            <a:off x="73152" y="1801368"/>
            <a:ext cx="12192000" cy="1690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Stav a vývoj epidemie COVID-19 </a:t>
            </a:r>
            <a:b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kumimoji="0" lang="cs-CZ" sz="4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v dostupných datech</a:t>
            </a:r>
          </a:p>
        </p:txBody>
      </p:sp>
    </p:spTree>
    <p:extLst>
      <p:ext uri="{BB962C8B-B14F-4D97-AF65-F5344CB8AC3E}">
        <p14:creationId xmlns:p14="http://schemas.microsoft.com/office/powerpoint/2010/main" val="3153826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délník 4">
            <a:extLst>
              <a:ext uri="{FF2B5EF4-FFF2-40B4-BE49-F238E27FC236}">
                <a16:creationId xmlns:a16="http://schemas.microsoft.com/office/drawing/2014/main" id="{CD96D264-7DB7-4540-BD2A-BEA7AA3CDEDF}"/>
              </a:ext>
            </a:extLst>
          </p:cNvPr>
          <p:cNvSpPr/>
          <p:nvPr/>
        </p:nvSpPr>
        <p:spPr>
          <a:xfrm>
            <a:off x="609693" y="647811"/>
            <a:ext cx="10971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ctr"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Aktuální počet COVID-19 pozitivních (prevalence), </a:t>
            </a:r>
            <a:r>
              <a:rPr lang="cs-CZ" sz="2000" b="1" dirty="0">
                <a:solidFill>
                  <a:srgbClr val="C00000"/>
                </a:solidFill>
                <a:latin typeface="Calibri" panose="020F0502020204030204" pitchFamily="34" charset="0"/>
              </a:rPr>
              <a:t>stav k 9. 12. 2021</a:t>
            </a:r>
            <a:endParaRPr kumimoji="0" lang="cs-CZ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FAB93A6-2228-45F5-872E-1F511F38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0" y="2"/>
            <a:ext cx="7864952" cy="576000"/>
          </a:xfrm>
        </p:spPr>
        <p:txBody>
          <a:bodyPr/>
          <a:lstStyle/>
          <a:p>
            <a:r>
              <a:rPr lang="cs-CZ" dirty="0"/>
              <a:t>Počty pracovníků v zařízeních sociálních služeb </a:t>
            </a:r>
            <a:br>
              <a:rPr lang="cs-CZ" dirty="0"/>
            </a:br>
            <a:r>
              <a:rPr lang="cs-CZ" dirty="0"/>
              <a:t>s nákazou COVID-19</a:t>
            </a:r>
          </a:p>
        </p:txBody>
      </p:sp>
      <p:graphicFrame>
        <p:nvGraphicFramePr>
          <p:cNvPr id="8" name="Graf 7">
            <a:extLst>
              <a:ext uri="{FF2B5EF4-FFF2-40B4-BE49-F238E27FC236}">
                <a16:creationId xmlns:a16="http://schemas.microsoft.com/office/drawing/2014/main" id="{43448D1D-2E05-45CA-A866-143DDBF5BA0C}"/>
              </a:ext>
            </a:extLst>
          </p:cNvPr>
          <p:cNvGraphicFramePr/>
          <p:nvPr/>
        </p:nvGraphicFramePr>
        <p:xfrm>
          <a:off x="418743" y="1222049"/>
          <a:ext cx="8511611" cy="5345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Tabulka 8">
            <a:extLst>
              <a:ext uri="{FF2B5EF4-FFF2-40B4-BE49-F238E27FC236}">
                <a16:creationId xmlns:a16="http://schemas.microsoft.com/office/drawing/2014/main" id="{7C1367ED-B273-4E58-BBB3-AD1B81F63A12}"/>
              </a:ext>
            </a:extLst>
          </p:cNvPr>
          <p:cNvGraphicFramePr>
            <a:graphicFrameLocks noGrp="1"/>
          </p:cNvGraphicFramePr>
          <p:nvPr/>
        </p:nvGraphicFramePr>
        <p:xfrm>
          <a:off x="9162962" y="1301496"/>
          <a:ext cx="2326326" cy="4971720"/>
        </p:xfrm>
        <a:graphic>
          <a:graphicData uri="http://schemas.openxmlformats.org/drawingml/2006/table">
            <a:tbl>
              <a:tblPr/>
              <a:tblGrid>
                <a:gridCol w="1485693">
                  <a:extLst>
                    <a:ext uri="{9D8B030D-6E8A-4147-A177-3AD203B41FA5}">
                      <a16:colId xmlns:a16="http://schemas.microsoft.com/office/drawing/2014/main" val="413071720"/>
                    </a:ext>
                  </a:extLst>
                </a:gridCol>
                <a:gridCol w="840633">
                  <a:extLst>
                    <a:ext uri="{9D8B030D-6E8A-4147-A177-3AD203B41FA5}">
                      <a16:colId xmlns:a16="http://schemas.microsoft.com/office/drawing/2014/main" val="1696405920"/>
                    </a:ext>
                  </a:extLst>
                </a:gridCol>
              </a:tblGrid>
              <a:tr h="51534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832207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640817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809383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49884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390105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515625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285489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928224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425417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19143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061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45060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9134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124751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326513"/>
                  </a:ext>
                </a:extLst>
              </a:tr>
              <a:tr h="297092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328876"/>
                  </a:ext>
                </a:extLst>
              </a:tr>
            </a:tbl>
          </a:graphicData>
        </a:graphic>
      </p:graphicFrame>
      <p:sp>
        <p:nvSpPr>
          <p:cNvPr id="7" name="TextovéPole 8">
            <a:extLst>
              <a:ext uri="{FF2B5EF4-FFF2-40B4-BE49-F238E27FC236}">
                <a16:creationId xmlns:a16="http://schemas.microsoft.com/office/drawing/2014/main" id="{FDEE6DA7-8A32-4466-8C48-3BA05FF3131A}"/>
              </a:ext>
            </a:extLst>
          </p:cNvPr>
          <p:cNvSpPr txBox="1"/>
          <p:nvPr/>
        </p:nvSpPr>
        <p:spPr>
          <a:xfrm>
            <a:off x="2990850" y="6567385"/>
            <a:ext cx="6362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100" dirty="0">
                <a:latin typeface="Calibri" panose="020F0502020204030204" pitchFamily="34" charset="0"/>
                <a:cs typeface="Calibri" panose="020F0502020204030204" pitchFamily="34" charset="0"/>
              </a:rPr>
              <a:t>Zdroj: ISIN – Informační systém infekční nemocí, modul sociálních služeb</a:t>
            </a:r>
          </a:p>
        </p:txBody>
      </p:sp>
    </p:spTree>
    <p:extLst>
      <p:ext uri="{BB962C8B-B14F-4D97-AF65-F5344CB8AC3E}">
        <p14:creationId xmlns:p14="http://schemas.microsoft.com/office/powerpoint/2010/main" val="1879482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ovéPole 8">
            <a:extLst>
              <a:ext uri="{FF2B5EF4-FFF2-40B4-BE49-F238E27FC236}">
                <a16:creationId xmlns:a16="http://schemas.microsoft.com/office/drawing/2014/main" id="{647DDAC2-3C77-4F03-9BD2-24C7C1216857}"/>
              </a:ext>
            </a:extLst>
          </p:cNvPr>
          <p:cNvSpPr txBox="1"/>
          <p:nvPr/>
        </p:nvSpPr>
        <p:spPr>
          <a:xfrm>
            <a:off x="2990850" y="6567385"/>
            <a:ext cx="63627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100" dirty="0">
                <a:latin typeface="Calibri" panose="020F0502020204030204" pitchFamily="34" charset="0"/>
                <a:cs typeface="Calibri" panose="020F0502020204030204" pitchFamily="34" charset="0"/>
              </a:rPr>
              <a:t>Zdroj: ISIN – Informační systém infekční nemocí, modul sociálních služeb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FAB93A6-2228-45F5-872E-1F511F38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0" y="2"/>
            <a:ext cx="7864952" cy="576000"/>
          </a:xfrm>
        </p:spPr>
        <p:txBody>
          <a:bodyPr/>
          <a:lstStyle/>
          <a:p>
            <a:r>
              <a:rPr lang="cs-CZ" dirty="0"/>
              <a:t>Počty nově COVID-19 pozitivních pracovníků </a:t>
            </a:r>
            <a:br>
              <a:rPr lang="cs-CZ" dirty="0"/>
            </a:br>
            <a:r>
              <a:rPr lang="cs-CZ" dirty="0"/>
              <a:t>v zařízeních sociálních služeb</a:t>
            </a:r>
          </a:p>
        </p:txBody>
      </p:sp>
      <p:graphicFrame>
        <p:nvGraphicFramePr>
          <p:cNvPr id="7" name="Chart 31">
            <a:extLst>
              <a:ext uri="{FF2B5EF4-FFF2-40B4-BE49-F238E27FC236}">
                <a16:creationId xmlns:a16="http://schemas.microsoft.com/office/drawing/2014/main" id="{1A0DC1DF-8CED-49FC-A4A5-065F1A64BD52}"/>
              </a:ext>
            </a:extLst>
          </p:cNvPr>
          <p:cNvGraphicFramePr/>
          <p:nvPr/>
        </p:nvGraphicFramePr>
        <p:xfrm>
          <a:off x="407350" y="1059679"/>
          <a:ext cx="8523006" cy="5486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2">
            <a:extLst>
              <a:ext uri="{FF2B5EF4-FFF2-40B4-BE49-F238E27FC236}">
                <a16:creationId xmlns:a16="http://schemas.microsoft.com/office/drawing/2014/main" id="{FDDA473E-2198-4E37-8DAB-7936176EB801}"/>
              </a:ext>
            </a:extLst>
          </p:cNvPr>
          <p:cNvSpPr txBox="1"/>
          <p:nvPr/>
        </p:nvSpPr>
        <p:spPr>
          <a:xfrm rot="16200000">
            <a:off x="-941446" y="3165866"/>
            <a:ext cx="25875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400" b="1" dirty="0"/>
              <a:t>Denní počet nových případů</a:t>
            </a:r>
          </a:p>
        </p:txBody>
      </p:sp>
      <p:graphicFrame>
        <p:nvGraphicFramePr>
          <p:cNvPr id="8" name="Tabulka 7">
            <a:extLst>
              <a:ext uri="{FF2B5EF4-FFF2-40B4-BE49-F238E27FC236}">
                <a16:creationId xmlns:a16="http://schemas.microsoft.com/office/drawing/2014/main" id="{B270C58A-BB49-4257-8406-1CEB47E406EE}"/>
              </a:ext>
            </a:extLst>
          </p:cNvPr>
          <p:cNvGraphicFramePr>
            <a:graphicFrameLocks noGrp="1"/>
          </p:cNvGraphicFramePr>
          <p:nvPr/>
        </p:nvGraphicFramePr>
        <p:xfrm>
          <a:off x="9060412" y="1207371"/>
          <a:ext cx="2763052" cy="5050096"/>
        </p:xfrm>
        <a:graphic>
          <a:graphicData uri="http://schemas.openxmlformats.org/drawingml/2006/table">
            <a:tbl>
              <a:tblPr/>
              <a:tblGrid>
                <a:gridCol w="1675629">
                  <a:extLst>
                    <a:ext uri="{9D8B030D-6E8A-4147-A177-3AD203B41FA5}">
                      <a16:colId xmlns:a16="http://schemas.microsoft.com/office/drawing/2014/main" val="413071720"/>
                    </a:ext>
                  </a:extLst>
                </a:gridCol>
                <a:gridCol w="1087423">
                  <a:extLst>
                    <a:ext uri="{9D8B030D-6E8A-4147-A177-3AD203B41FA5}">
                      <a16:colId xmlns:a16="http://schemas.microsoft.com/office/drawing/2014/main" val="1696405920"/>
                    </a:ext>
                  </a:extLst>
                </a:gridCol>
              </a:tblGrid>
              <a:tr h="520379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za posledních </a:t>
                      </a:r>
                    </a:p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 dní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832207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Hlavní město Praha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640817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Středočeský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4809383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Jihočeský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0249884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Plzeňský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0390105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Karlovarský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515625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Ústecký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285489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Liberecký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928224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Královéhradecký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425417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Pardubický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1319143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Kraj Vysočina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69061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Jihomoravský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745060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Olomoucký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9134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Zlínský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5124751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Moravskoslezský kraj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8326513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328876"/>
                  </a:ext>
                </a:extLst>
              </a:tr>
              <a:tr h="281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 denní klouzavý průměr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11470"/>
                  </a:ext>
                </a:extLst>
              </a:tr>
            </a:tbl>
          </a:graphicData>
        </a:graphic>
      </p:graphicFrame>
      <p:sp>
        <p:nvSpPr>
          <p:cNvPr id="9" name="Obdélník 4">
            <a:extLst>
              <a:ext uri="{FF2B5EF4-FFF2-40B4-BE49-F238E27FC236}">
                <a16:creationId xmlns:a16="http://schemas.microsoft.com/office/drawing/2014/main" id="{81867BFA-1453-40BE-A29B-836824A9B5EE}"/>
              </a:ext>
            </a:extLst>
          </p:cNvPr>
          <p:cNvSpPr/>
          <p:nvPr/>
        </p:nvSpPr>
        <p:spPr>
          <a:xfrm>
            <a:off x="609693" y="647811"/>
            <a:ext cx="10971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ctr">
              <a:defRPr/>
            </a:pPr>
            <a:r>
              <a:rPr kumimoji="0" lang="cs-CZ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nových COVID-19 pozitivních (incidence), </a:t>
            </a:r>
            <a:r>
              <a:rPr lang="cs-CZ" sz="2000" b="1" dirty="0">
                <a:solidFill>
                  <a:srgbClr val="C00000"/>
                </a:solidFill>
                <a:latin typeface="Calibri" panose="020F0502020204030204" pitchFamily="34" charset="0"/>
              </a:rPr>
              <a:t>stav k 9. 12. 2021</a:t>
            </a:r>
            <a:endParaRPr kumimoji="0" lang="cs-CZ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cxnSp>
        <p:nvCxnSpPr>
          <p:cNvPr id="11" name="Straight Connector 4">
            <a:extLst>
              <a:ext uri="{FF2B5EF4-FFF2-40B4-BE49-F238E27FC236}">
                <a16:creationId xmlns:a16="http://schemas.microsoft.com/office/drawing/2014/main" id="{FC15B3FD-8931-45F3-B9FA-489831BF4CD0}"/>
              </a:ext>
            </a:extLst>
          </p:cNvPr>
          <p:cNvCxnSpPr/>
          <p:nvPr/>
        </p:nvCxnSpPr>
        <p:spPr>
          <a:xfrm>
            <a:off x="1075769" y="1393737"/>
            <a:ext cx="360000" cy="0"/>
          </a:xfrm>
          <a:prstGeom prst="line">
            <a:avLst/>
          </a:prstGeom>
          <a:ln w="19050">
            <a:solidFill>
              <a:srgbClr val="00206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5">
            <a:extLst>
              <a:ext uri="{FF2B5EF4-FFF2-40B4-BE49-F238E27FC236}">
                <a16:creationId xmlns:a16="http://schemas.microsoft.com/office/drawing/2014/main" id="{98F82CC0-F179-44D1-AED9-4C8CAA8FCD8F}"/>
              </a:ext>
            </a:extLst>
          </p:cNvPr>
          <p:cNvSpPr txBox="1"/>
          <p:nvPr/>
        </p:nvSpPr>
        <p:spPr>
          <a:xfrm>
            <a:off x="1438027" y="1224463"/>
            <a:ext cx="22829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400" b="1" dirty="0"/>
              <a:t>7 denní klouzavý průměr</a:t>
            </a:r>
          </a:p>
        </p:txBody>
      </p:sp>
    </p:spTree>
    <p:extLst>
      <p:ext uri="{BB962C8B-B14F-4D97-AF65-F5344CB8AC3E}">
        <p14:creationId xmlns:p14="http://schemas.microsoft.com/office/powerpoint/2010/main" val="22188876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CFAC55-E7BE-4475-808A-CF41E61842C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381739" y="2"/>
            <a:ext cx="7802892" cy="576000"/>
          </a:xfrm>
        </p:spPr>
        <p:txBody>
          <a:bodyPr/>
          <a:lstStyle/>
          <a:p>
            <a:r>
              <a:rPr lang="cs-CZ" dirty="0"/>
              <a:t>Počty COVID-19 pozitivních na 100 000 osob v populaci pracovníků v sociálních službách</a:t>
            </a:r>
            <a:r>
              <a:rPr lang="en-US" dirty="0"/>
              <a:t>*</a:t>
            </a:r>
            <a:endParaRPr lang="cs-CZ" dirty="0"/>
          </a:p>
        </p:txBody>
      </p:sp>
      <p:sp>
        <p:nvSpPr>
          <p:cNvPr id="12" name="Obdélník 11">
            <a:extLst>
              <a:ext uri="{FF2B5EF4-FFF2-40B4-BE49-F238E27FC236}">
                <a16:creationId xmlns:a16="http://schemas.microsoft.com/office/drawing/2014/main" id="{47330F7D-030D-49C8-BE37-CEFFFE48B489}"/>
              </a:ext>
            </a:extLst>
          </p:cNvPr>
          <p:cNvSpPr/>
          <p:nvPr/>
        </p:nvSpPr>
        <p:spPr>
          <a:xfrm>
            <a:off x="58189" y="1856023"/>
            <a:ext cx="1438102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Počet COVID-19 pozitivních na 100 000 osob  v populaci pracovníků v sociálních službách (suma za hodnocený časový úsek)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98FA2216-F217-4BAB-A9D1-49D7EE7FFB73}"/>
              </a:ext>
            </a:extLst>
          </p:cNvPr>
          <p:cNvSpPr txBox="1"/>
          <p:nvPr/>
        </p:nvSpPr>
        <p:spPr>
          <a:xfrm>
            <a:off x="199968" y="6403141"/>
            <a:ext cx="11869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Pracovníci v zařízeních, které zadávají informace do sociálního modulu ISIN, což odpovídá asi 82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% v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š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ech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pracovn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í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ů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v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soci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á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ln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í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slu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ž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á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ch</a:t>
            </a:r>
            <a:r>
              <a:rPr kumimoji="0" lang="cs-CZ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.</a:t>
            </a:r>
          </a:p>
        </p:txBody>
      </p:sp>
      <p:graphicFrame>
        <p:nvGraphicFramePr>
          <p:cNvPr id="6" name="Graf 5">
            <a:extLst>
              <a:ext uri="{FF2B5EF4-FFF2-40B4-BE49-F238E27FC236}">
                <a16:creationId xmlns:a16="http://schemas.microsoft.com/office/drawing/2014/main" id="{55608988-FFDF-4500-A7BA-71BB7DDEE999}"/>
              </a:ext>
            </a:extLst>
          </p:cNvPr>
          <p:cNvGraphicFramePr/>
          <p:nvPr>
            <p:custDataLst>
              <p:tags r:id="rId2"/>
            </p:custDataLst>
          </p:nvPr>
        </p:nvGraphicFramePr>
        <p:xfrm>
          <a:off x="1330189" y="1037794"/>
          <a:ext cx="10661843" cy="5365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4522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</a:t>
            </a:r>
            <a:r>
              <a:rPr lang="cs-CZ" u="sng" dirty="0"/>
              <a:t>aktivní</a:t>
            </a:r>
            <a:r>
              <a:rPr lang="cs-CZ" dirty="0"/>
              <a:t> zdravotničtí pracovníci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B5F8F24A-407C-46C2-BF8F-7094A798CF34}"/>
              </a:ext>
            </a:extLst>
          </p:cNvPr>
          <p:cNvSpPr/>
          <p:nvPr/>
        </p:nvSpPr>
        <p:spPr>
          <a:xfrm>
            <a:off x="331021" y="5689889"/>
            <a:ext cx="1145410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  <a:p>
            <a:pPr>
              <a:defRPr/>
            </a:pPr>
            <a:r>
              <a:rPr lang="cs-CZ" sz="1100" dirty="0">
                <a:solidFill>
                  <a:srgbClr val="000000"/>
                </a:solidFill>
              </a:rPr>
              <a:t>** Počet zdravotnických pracovníků nahlášených do NZIS (Národní registr zdravotnických pracovníků – NRZP) poskytovateli zdravotních služeb jako aktivní v období od 1.9.2021 do současnosti.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09541" y="621246"/>
            <a:ext cx="115613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Počet zdravotnických pracovníků (ZP) dle hlášení povinných subjektů do NRZP** (vzdělávací instituce, poskytovatelé). Celkový počet ZP zahrnuje osoby s odpovídající odbornou způsobilostí pro výkony ZP* a žijící k danému datu. V této analýze jsou zahrnuti ZP, u kterých poskytovatelé zdravotních služeb nahlásili jejich aktivní výkon zaměstnání (v ambulantním sektoru mohou být tyto počty mírně nedohlášené). 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7A968ED8-B7A5-4B68-AF27-DAE3E4FFEDCD}"/>
              </a:ext>
            </a:extLst>
          </p:cNvPr>
          <p:cNvSpPr txBox="1"/>
          <p:nvPr/>
        </p:nvSpPr>
        <p:spPr>
          <a:xfrm>
            <a:off x="6096000" y="125783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600" b="1" dirty="0">
                <a:solidFill>
                  <a:srgbClr val="FFFFFF"/>
                </a:solidFill>
              </a:rPr>
              <a:t>Stav k 9. 12. 2021</a:t>
            </a:r>
          </a:p>
        </p:txBody>
      </p:sp>
      <p:graphicFrame>
        <p:nvGraphicFramePr>
          <p:cNvPr id="13" name="Tabulka 12">
            <a:extLst>
              <a:ext uri="{FF2B5EF4-FFF2-40B4-BE49-F238E27FC236}">
                <a16:creationId xmlns:a16="http://schemas.microsoft.com/office/drawing/2014/main" id="{9EBA9451-7A3F-4EF9-93DD-7094F620D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6764945"/>
              </p:ext>
            </p:extLst>
          </p:nvPr>
        </p:nvGraphicFramePr>
        <p:xfrm>
          <a:off x="356585" y="1390934"/>
          <a:ext cx="11273439" cy="4296106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4877273">
                  <a:extLst>
                    <a:ext uri="{9D8B030D-6E8A-4147-A177-3AD203B41FA5}">
                      <a16:colId xmlns:a16="http://schemas.microsoft.com/office/drawing/2014/main" val="2651665098"/>
                    </a:ext>
                  </a:extLst>
                </a:gridCol>
                <a:gridCol w="2364698">
                  <a:extLst>
                    <a:ext uri="{9D8B030D-6E8A-4147-A177-3AD203B41FA5}">
                      <a16:colId xmlns:a16="http://schemas.microsoft.com/office/drawing/2014/main" val="3939455336"/>
                    </a:ext>
                  </a:extLst>
                </a:gridCol>
                <a:gridCol w="2015734">
                  <a:extLst>
                    <a:ext uri="{9D8B030D-6E8A-4147-A177-3AD203B41FA5}">
                      <a16:colId xmlns:a16="http://schemas.microsoft.com/office/drawing/2014/main" val="2226907532"/>
                    </a:ext>
                  </a:extLst>
                </a:gridCol>
                <a:gridCol w="2015734">
                  <a:extLst>
                    <a:ext uri="{9D8B030D-6E8A-4147-A177-3AD203B41FA5}">
                      <a16:colId xmlns:a16="http://schemas.microsoft.com/office/drawing/2014/main" val="2183727549"/>
                    </a:ext>
                  </a:extLst>
                </a:gridCol>
              </a:tblGrid>
              <a:tr h="992626">
                <a:tc>
                  <a:txBody>
                    <a:bodyPr/>
                    <a:lstStyle/>
                    <a:p>
                      <a:pPr algn="l" fontAlgn="ctr"/>
                      <a:r>
                        <a:rPr lang="cs-CZ" dirty="0"/>
                        <a:t>Zdravotničtí pracovníci </a:t>
                      </a:r>
                    </a:p>
                    <a:p>
                      <a:pPr algn="l" fontAlgn="ctr"/>
                      <a:r>
                        <a:rPr lang="cs-CZ" dirty="0"/>
                        <a:t>evidovaní v NZIS**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 dirty="0">
                          <a:effectLst/>
                        </a:rPr>
                        <a:t>Počet aktivních zdravotnických pracovníků**</a:t>
                      </a:r>
                      <a:endParaRPr lang="cs-CZ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u="none" strike="noStrike" dirty="0">
                          <a:effectLst/>
                        </a:rPr>
                        <a:t>Počet očkovaných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u="none" strike="noStrike">
                          <a:effectLst/>
                        </a:rPr>
                        <a:t>Podíl očkovaných</a:t>
                      </a:r>
                      <a:endParaRPr lang="cs-CZ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3304470326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Lékaři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(včetně zubních lékařů)*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52 173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45 818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87,8 %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230907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Sestry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(§ 5 Všeobecná sestra, § 5a Dětská sestra,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§ 6 Porodní asistentka, § 21b Praktická sestra)*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104 830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86 828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82,8 %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2447989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b="1" u="none" strike="noStrike" dirty="0">
                          <a:effectLst/>
                        </a:rPr>
                        <a:t>Ostatní zdravotničtí pracovníci </a:t>
                      </a:r>
                    </a:p>
                    <a:p>
                      <a:pPr algn="l" fontAlgn="ctr"/>
                      <a:r>
                        <a:rPr lang="cs-CZ" sz="1400" b="0" u="none" strike="noStrike" dirty="0">
                          <a:effectLst/>
                        </a:rPr>
                        <a:t>(NLZP § 7 až § 42 kromě § 21b, farmaceuti)*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91 842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73 636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80,2 %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8325100"/>
                  </a:ext>
                </a:extLst>
              </a:tr>
              <a:tr h="8258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800" u="none" strike="noStrike" dirty="0">
                          <a:effectLst/>
                        </a:rPr>
                        <a:t>CELKEM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0" i="1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248 845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206 282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82,9 %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4177443"/>
                  </a:ext>
                </a:extLst>
              </a:tr>
            </a:tbl>
          </a:graphicData>
        </a:graphic>
      </p:graphicFrame>
      <p:sp>
        <p:nvSpPr>
          <p:cNvPr id="14" name="Obdélník 13">
            <a:extLst>
              <a:ext uri="{FF2B5EF4-FFF2-40B4-BE49-F238E27FC236}">
                <a16:creationId xmlns:a16="http://schemas.microsoft.com/office/drawing/2014/main" id="{F04ED3AE-021E-41E6-820F-16896A92FE56}"/>
              </a:ext>
            </a:extLst>
          </p:cNvPr>
          <p:cNvSpPr/>
          <p:nvPr/>
        </p:nvSpPr>
        <p:spPr>
          <a:xfrm>
            <a:off x="1733551" y="6575571"/>
            <a:ext cx="82803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</p:spTree>
    <p:extLst>
      <p:ext uri="{BB962C8B-B14F-4D97-AF65-F5344CB8AC3E}">
        <p14:creationId xmlns:p14="http://schemas.microsoft.com/office/powerpoint/2010/main" val="2078230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sz="1800" dirty="0"/>
              <a:t>Očkování zdravotnických pracovníků – počty očkovaných v čase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5D0792-DA3D-4697-90DD-E7E191A14A9B}"/>
              </a:ext>
            </a:extLst>
          </p:cNvPr>
          <p:cNvSpPr txBox="1"/>
          <p:nvPr/>
        </p:nvSpPr>
        <p:spPr>
          <a:xfrm rot="16200000">
            <a:off x="-2049215" y="2820163"/>
            <a:ext cx="46818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Kumulativní počet očkovaných (alespoň první dávka)</a:t>
            </a:r>
          </a:p>
        </p:txBody>
      </p:sp>
      <p:graphicFrame>
        <p:nvGraphicFramePr>
          <p:cNvPr id="9" name="Graf 8">
            <a:extLst>
              <a:ext uri="{FF2B5EF4-FFF2-40B4-BE49-F238E27FC236}">
                <a16:creationId xmlns:a16="http://schemas.microsoft.com/office/drawing/2014/main" id="{FDFE61B8-F449-4A66-9A16-364371C6A084}"/>
              </a:ext>
            </a:extLst>
          </p:cNvPr>
          <p:cNvGraphicFramePr/>
          <p:nvPr/>
        </p:nvGraphicFramePr>
        <p:xfrm>
          <a:off x="561974" y="759913"/>
          <a:ext cx="11377929" cy="49881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ulka 10">
            <a:extLst>
              <a:ext uri="{FF2B5EF4-FFF2-40B4-BE49-F238E27FC236}">
                <a16:creationId xmlns:a16="http://schemas.microsoft.com/office/drawing/2014/main" id="{35619201-FB04-4641-AC77-14154175A615}"/>
              </a:ext>
            </a:extLst>
          </p:cNvPr>
          <p:cNvGraphicFramePr>
            <a:graphicFrameLocks noGrp="1"/>
          </p:cNvGraphicFramePr>
          <p:nvPr/>
        </p:nvGraphicFramePr>
        <p:xfrm>
          <a:off x="10344150" y="2181222"/>
          <a:ext cx="1595753" cy="2352680"/>
        </p:xfrm>
        <a:graphic>
          <a:graphicData uri="http://schemas.openxmlformats.org/drawingml/2006/table">
            <a:tbl>
              <a:tblPr/>
              <a:tblGrid>
                <a:gridCol w="994535">
                  <a:extLst>
                    <a:ext uri="{9D8B030D-6E8A-4147-A177-3AD203B41FA5}">
                      <a16:colId xmlns:a16="http://schemas.microsoft.com/office/drawing/2014/main" val="2493138386"/>
                    </a:ext>
                  </a:extLst>
                </a:gridCol>
                <a:gridCol w="601218">
                  <a:extLst>
                    <a:ext uri="{9D8B030D-6E8A-4147-A177-3AD203B41FA5}">
                      <a16:colId xmlns:a16="http://schemas.microsoft.com/office/drawing/2014/main" val="477226283"/>
                    </a:ext>
                  </a:extLst>
                </a:gridCol>
              </a:tblGrid>
              <a:tr h="5881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ZP celkem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280 746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664348"/>
                  </a:ext>
                </a:extLst>
              </a:tr>
              <a:tr h="5881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Sestry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118 563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816711"/>
                  </a:ext>
                </a:extLst>
              </a:tr>
              <a:tr h="5881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Ostatní ZP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105 087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1517692"/>
                  </a:ext>
                </a:extLst>
              </a:tr>
              <a:tr h="588170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Lékaři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57 096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61812"/>
                  </a:ext>
                </a:extLst>
              </a:tr>
            </a:tbl>
          </a:graphicData>
        </a:graphic>
      </p:graphicFrame>
      <p:sp>
        <p:nvSpPr>
          <p:cNvPr id="7" name="Obdélník 6">
            <a:extLst>
              <a:ext uri="{FF2B5EF4-FFF2-40B4-BE49-F238E27FC236}">
                <a16:creationId xmlns:a16="http://schemas.microsoft.com/office/drawing/2014/main" id="{25C2658B-5F4D-4E25-809A-B07FC20B8E8A}"/>
              </a:ext>
            </a:extLst>
          </p:cNvPr>
          <p:cNvSpPr/>
          <p:nvPr/>
        </p:nvSpPr>
        <p:spPr>
          <a:xfrm>
            <a:off x="1752601" y="6566046"/>
            <a:ext cx="82803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70397ABA-C686-444D-9A37-CA5AF71FAD64}"/>
              </a:ext>
            </a:extLst>
          </p:cNvPr>
          <p:cNvSpPr txBox="1"/>
          <p:nvPr/>
        </p:nvSpPr>
        <p:spPr>
          <a:xfrm>
            <a:off x="257785" y="5774033"/>
            <a:ext cx="11800865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100" dirty="0"/>
              <a:t>Zahrnuty jsou zdravotničtí pracovníci (ZP) podle hlášení povinných subjektů do NRZP (vzdělávací instituce, poskytovatelé). Celkový počet ZP zahrnuje osoby s odpovídající odbornou způsobilostí pro výkony povolání ZP* žijící k danému datu. Výstup nezohledňuje, zda daný ZP skutečně vykonává dané povolání v ČR. Zahrnuti jsou i ZP v seniorním, důchodovém, věku.</a:t>
            </a:r>
          </a:p>
          <a:p>
            <a:r>
              <a:rPr lang="cs-CZ" sz="900" dirty="0"/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</p:txBody>
      </p:sp>
    </p:spTree>
    <p:extLst>
      <p:ext uri="{BB962C8B-B14F-4D97-AF65-F5344CB8AC3E}">
        <p14:creationId xmlns:p14="http://schemas.microsoft.com/office/powerpoint/2010/main" val="2658398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Vakcinace posilující dávkou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FC5F43CD-61A6-4942-B1EB-1AFAC38D4C4A}"/>
              </a:ext>
            </a:extLst>
          </p:cNvPr>
          <p:cNvSpPr txBox="1"/>
          <p:nvPr/>
        </p:nvSpPr>
        <p:spPr>
          <a:xfrm>
            <a:off x="5686425" y="103334"/>
            <a:ext cx="237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dirty="0">
                <a:solidFill>
                  <a:schemeClr val="bg1"/>
                </a:solidFill>
              </a:rPr>
              <a:t>Stav k </a:t>
            </a:r>
            <a:r>
              <a:rPr lang="cs-CZ" b="1" dirty="0">
                <a:solidFill>
                  <a:srgbClr val="FFFFFF"/>
                </a:solidFill>
              </a:rPr>
              <a:t>9. 12. 2021</a:t>
            </a:r>
            <a:endParaRPr lang="cs-CZ" b="1" dirty="0">
              <a:solidFill>
                <a:schemeClr val="bg1"/>
              </a:solidFill>
            </a:endParaRPr>
          </a:p>
        </p:txBody>
      </p:sp>
      <p:sp>
        <p:nvSpPr>
          <p:cNvPr id="3" name="Obdélník 2">
            <a:extLst>
              <a:ext uri="{FF2B5EF4-FFF2-40B4-BE49-F238E27FC236}">
                <a16:creationId xmlns:a16="http://schemas.microsoft.com/office/drawing/2014/main" id="{05F5D353-1230-45A8-9016-8A9D8618F6E5}"/>
              </a:ext>
            </a:extLst>
          </p:cNvPr>
          <p:cNvSpPr/>
          <p:nvPr/>
        </p:nvSpPr>
        <p:spPr>
          <a:xfrm>
            <a:off x="252076" y="600164"/>
            <a:ext cx="3531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/>
              <a:t>Aktivní zdravotničtí pracovníci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442B2FDB-F20E-40AA-ADF4-05FC4E7F4BF6}"/>
              </a:ext>
            </a:extLst>
          </p:cNvPr>
          <p:cNvSpPr txBox="1"/>
          <p:nvPr/>
        </p:nvSpPr>
        <p:spPr>
          <a:xfrm>
            <a:off x="252076" y="6023223"/>
            <a:ext cx="115613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100" dirty="0"/>
              <a:t>Počet zdravotnických pracovníků (ZP) dle hlášení povinných subjektů do Národního registru zdravotnických pracovníků – NRZP (vzdělávací instituce, poskytovatelé). Celkový počet ZP zahrnuje osoby s odpovídající odbornou způsobilostí pro výkony ZP a žijící k danému datu. V této analýze jsou zahrnuti ZP, u kterých poskytovatelé zdravotních služeb nahlásili jejich aktivní výkon zaměstnání </a:t>
            </a:r>
            <a:r>
              <a:rPr lang="pl-PL" sz="1100" dirty="0"/>
              <a:t>v období od 1.9.2021 do současnosti </a:t>
            </a:r>
            <a:r>
              <a:rPr lang="cs-CZ" sz="1100" dirty="0"/>
              <a:t>(v ambulantním sektoru mohou být tyto počty mírně nedohlášené). </a:t>
            </a:r>
          </a:p>
        </p:txBody>
      </p:sp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4567601D-A50C-4550-904F-A1C3633503D3}"/>
              </a:ext>
            </a:extLst>
          </p:cNvPr>
          <p:cNvGraphicFramePr>
            <a:graphicFrameLocks noGrp="1"/>
          </p:cNvGraphicFramePr>
          <p:nvPr/>
        </p:nvGraphicFramePr>
        <p:xfrm>
          <a:off x="315344" y="958340"/>
          <a:ext cx="11561311" cy="4698672"/>
        </p:xfrm>
        <a:graphic>
          <a:graphicData uri="http://schemas.openxmlformats.org/drawingml/2006/table">
            <a:tbl>
              <a:tblPr firstRow="1" lastRow="1" bandRow="1">
                <a:tableStyleId>{74C1A8A3-306A-4EB7-A6B1-4F7E0EB9C5D6}</a:tableStyleId>
              </a:tblPr>
              <a:tblGrid>
                <a:gridCol w="1744287">
                  <a:extLst>
                    <a:ext uri="{9D8B030D-6E8A-4147-A177-3AD203B41FA5}">
                      <a16:colId xmlns:a16="http://schemas.microsoft.com/office/drawing/2014/main" val="2523158226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1593569998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3216406433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1759659700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2767492860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773291409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3497186403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843981191"/>
                    </a:ext>
                  </a:extLst>
                </a:gridCol>
                <a:gridCol w="1227128">
                  <a:extLst>
                    <a:ext uri="{9D8B030D-6E8A-4147-A177-3AD203B41FA5}">
                      <a16:colId xmlns:a16="http://schemas.microsoft.com/office/drawing/2014/main" val="3182885545"/>
                    </a:ext>
                  </a:extLst>
                </a:gridCol>
              </a:tblGrid>
              <a:tr h="61364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Zdravotničtí pracovníci </a:t>
                      </a:r>
                    </a:p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CELKEM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Lékaři </a:t>
                      </a:r>
                    </a:p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(včetně zubních lékařů)</a:t>
                      </a:r>
                      <a:endParaRPr lang="cs-CZ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Sestry</a:t>
                      </a:r>
                      <a:r>
                        <a:rPr lang="cs-CZ" sz="10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</a:p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(§ 5 Všeobecná sestra, § 5a Dětská sestra, § 6 Porodní asistentka, § 21b Praktická sestra)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Ostatní zdravotničtí pracovníci </a:t>
                      </a:r>
                    </a:p>
                    <a:p>
                      <a:pPr algn="ctr" fontAlgn="ctr"/>
                      <a:r>
                        <a:rPr lang="cs-CZ" sz="1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(NLZP § 7 až § 42 kromě § 21b, farmaceuti)</a:t>
                      </a:r>
                      <a:endParaRPr lang="cs-CZ" sz="12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cs-CZ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287447"/>
                  </a:ext>
                </a:extLst>
              </a:tr>
              <a:tr h="60099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Kraj podle místa působení**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nárokem na posilující dávku*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posilující dávkou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nárokem na posilující dávku*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posilující dávkou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nárokem na posilující dávku*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posilující dávkou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nárokem na posilující dávku*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Počet osob s posilující dávkou</a:t>
                      </a: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062634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Hlavní město Praha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34 323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22 863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9 888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7 532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13 296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8 600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11 139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6 731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76035022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Středočeský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16 110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10 796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4 190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6 646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4 295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5 274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3 281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8947671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Jihočeský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2 324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3 922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1 885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4333786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Plzeňský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9 744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43186940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Karlovarský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1 152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1 497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47044073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>
                          <a:effectLst/>
                        </a:rPr>
                        <a:t>Ústecký kraj</a:t>
                      </a:r>
                      <a:endParaRPr lang="cs-CZ" sz="12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11 718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7 777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3 325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4 165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2 520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24894236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Liberecký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5 854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1 982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1 157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8109536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Královéhradecký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8 975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5 839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2 299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2 434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1 651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19525594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Pardubický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6 893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2 906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2 233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50366277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Kraj Vysočina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7 879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4 968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1 766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3 738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2 270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1 328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2557106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Jihomoravský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19 798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12 398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5 167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3 896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8 090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4 872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6 541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3 630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7962169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Olomoucký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9 912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5 978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2 820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2 308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3 049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3644269"/>
                  </a:ext>
                </a:extLst>
              </a:tr>
              <a:tr h="230991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Zlínský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7 858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4 805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2 016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1 486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3 410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1 948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2 432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1 371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56090642"/>
                  </a:ext>
                </a:extLst>
              </a:tr>
              <a:tr h="233556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u="none" strike="noStrike" dirty="0">
                          <a:effectLst/>
                        </a:rPr>
                        <a:t>Moravskoslezský kraj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17 864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10 739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4 329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3 143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7 315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4 242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6 220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3 354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8310195"/>
                  </a:ext>
                </a:extLst>
              </a:tr>
              <a:tr h="221162">
                <a:tc>
                  <a:txBody>
                    <a:bodyPr/>
                    <a:lstStyle/>
                    <a:p>
                      <a:pPr algn="l" fontAlgn="b"/>
                      <a:r>
                        <a:rPr lang="cs-CZ" sz="1200" b="1" u="none" strike="noStrike" dirty="0">
                          <a:effectLst/>
                        </a:rPr>
                        <a:t>CELKEM**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164 368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105 238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40 450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30 403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68 869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42 765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55 049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32 070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976480"/>
                  </a:ext>
                </a:extLst>
              </a:tr>
            </a:tbl>
          </a:graphicData>
        </a:graphic>
      </p:graphicFrame>
      <p:sp>
        <p:nvSpPr>
          <p:cNvPr id="12" name="Obdélník 11">
            <a:extLst>
              <a:ext uri="{FF2B5EF4-FFF2-40B4-BE49-F238E27FC236}">
                <a16:creationId xmlns:a16="http://schemas.microsoft.com/office/drawing/2014/main" id="{07918BD6-47A7-4629-B00F-7C350B485540}"/>
              </a:ext>
            </a:extLst>
          </p:cNvPr>
          <p:cNvSpPr/>
          <p:nvPr/>
        </p:nvSpPr>
        <p:spPr>
          <a:xfrm>
            <a:off x="1752601" y="6566046"/>
            <a:ext cx="828039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0106F417-40A8-41A4-A3D6-B22D419501BE}"/>
              </a:ext>
            </a:extLst>
          </p:cNvPr>
          <p:cNvSpPr/>
          <p:nvPr/>
        </p:nvSpPr>
        <p:spPr>
          <a:xfrm>
            <a:off x="252076" y="5668681"/>
            <a:ext cx="915827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sz="1100" dirty="0"/>
              <a:t>* Přeočkování posilující dávkou je možné pro osoby, které mají nejméně 6 měsíců (v této analýze 182 dnů) po aplikaci ukončovací (druhé) dávky.</a:t>
            </a:r>
          </a:p>
          <a:p>
            <a:r>
              <a:rPr lang="cs-CZ" sz="1100" dirty="0"/>
              <a:t>** Jeden zdravotnický pracovník může působit ve více krajích, do celkového počtu je zahrnut pouze jednou. </a:t>
            </a:r>
          </a:p>
        </p:txBody>
      </p:sp>
    </p:spTree>
    <p:extLst>
      <p:ext uri="{BB962C8B-B14F-4D97-AF65-F5344CB8AC3E}">
        <p14:creationId xmlns:p14="http://schemas.microsoft.com/office/powerpoint/2010/main" val="2703916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</a:t>
            </a:r>
            <a:r>
              <a:rPr lang="cs-CZ" u="sng" dirty="0"/>
              <a:t>aktivní</a:t>
            </a:r>
            <a:r>
              <a:rPr lang="cs-CZ" dirty="0"/>
              <a:t> zdravotničtí pracovníci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B5F8F24A-407C-46C2-BF8F-7094A798CF34}"/>
              </a:ext>
            </a:extLst>
          </p:cNvPr>
          <p:cNvSpPr/>
          <p:nvPr/>
        </p:nvSpPr>
        <p:spPr>
          <a:xfrm>
            <a:off x="311971" y="5699414"/>
            <a:ext cx="1145410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  <a:p>
            <a:pPr>
              <a:defRPr/>
            </a:pPr>
            <a:r>
              <a:rPr lang="cs-CZ" sz="1100" dirty="0">
                <a:solidFill>
                  <a:srgbClr val="000000"/>
                </a:solidFill>
              </a:rPr>
              <a:t>** Počet zdravotnických pracovníků nahlášených do NZIS (Národní registr zdravotnických pracovníků – NRZP) poskytovateli zdravotních služeb jako aktivní v období od 1.9.2021 do současnosti. Jedna osoba může být evidována na více typech pracovních pozic uvedených ve výstupu, v celkovém součtu je zahrnuta pouze jednou.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37535" y="592671"/>
            <a:ext cx="11454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/>
              <a:t>Počet zdravotnických pracovníků (ZP) dle hlášení povinných subjektů do NRZP** (vzdělávací instituce, poskytovatelé). Celkový počet ZP zahrnuje osoby s odpovídající odbornou způsobilostí pro výkony ZP* a žijící k danému datu. V této analýze jsou zahrnuti ZP, u kterých poskytovatelé zdravotních služeb nahlásili jejich aktivní výkon zaměstnání. 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7A968ED8-B7A5-4B68-AF27-DAE3E4FFEDCD}"/>
              </a:ext>
            </a:extLst>
          </p:cNvPr>
          <p:cNvSpPr txBox="1"/>
          <p:nvPr/>
        </p:nvSpPr>
        <p:spPr>
          <a:xfrm>
            <a:off x="6096000" y="125783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600" b="1" dirty="0">
                <a:solidFill>
                  <a:srgbClr val="FFFFFF"/>
                </a:solidFill>
              </a:rPr>
              <a:t>Stav k 9. 12. 2021</a:t>
            </a:r>
          </a:p>
        </p:txBody>
      </p:sp>
      <p:sp>
        <p:nvSpPr>
          <p:cNvPr id="14" name="Obdélník 13">
            <a:extLst>
              <a:ext uri="{FF2B5EF4-FFF2-40B4-BE49-F238E27FC236}">
                <a16:creationId xmlns:a16="http://schemas.microsoft.com/office/drawing/2014/main" id="{F04ED3AE-021E-41E6-820F-16896A92FE56}"/>
              </a:ext>
            </a:extLst>
          </p:cNvPr>
          <p:cNvSpPr/>
          <p:nvPr/>
        </p:nvSpPr>
        <p:spPr>
          <a:xfrm>
            <a:off x="1733551" y="6594621"/>
            <a:ext cx="82803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  <p:graphicFrame>
        <p:nvGraphicFramePr>
          <p:cNvPr id="10" name="Tabulka 9">
            <a:extLst>
              <a:ext uri="{FF2B5EF4-FFF2-40B4-BE49-F238E27FC236}">
                <a16:creationId xmlns:a16="http://schemas.microsoft.com/office/drawing/2014/main" id="{36579048-BB0C-4A41-91BF-EE6AEF0D2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9371642"/>
              </p:ext>
            </p:extLst>
          </p:nvPr>
        </p:nvGraphicFramePr>
        <p:xfrm>
          <a:off x="337535" y="1200434"/>
          <a:ext cx="11516932" cy="4496159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2910490">
                  <a:extLst>
                    <a:ext uri="{9D8B030D-6E8A-4147-A177-3AD203B41FA5}">
                      <a16:colId xmlns:a16="http://schemas.microsoft.com/office/drawing/2014/main" val="2651665098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3939455336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2226907532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2853433740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1897229050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4290228433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1516975932"/>
                    </a:ext>
                  </a:extLst>
                </a:gridCol>
                <a:gridCol w="1250257">
                  <a:extLst>
                    <a:ext uri="{9D8B030D-6E8A-4147-A177-3AD203B41FA5}">
                      <a16:colId xmlns:a16="http://schemas.microsoft.com/office/drawing/2014/main" val="2183727549"/>
                    </a:ext>
                  </a:extLst>
                </a:gridCol>
              </a:tblGrid>
              <a:tr h="50319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dirty="0"/>
                        <a:t>Zdravotničtí pracovníci evidovaní v NZIS podle pracovních pozic**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 dirty="0">
                          <a:effectLst/>
                        </a:rPr>
                        <a:t>Počet zdravotnických pracovníků**</a:t>
                      </a:r>
                      <a:endParaRPr lang="cs-CZ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Očkovaní celkem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S posilující dávkou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S ukončovací dávkou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Pouze s 1. dávkou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Prodělali onemocnění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cs-CZ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rial" panose="020B0604020202020204"/>
                          <a:ea typeface="+mn-ea"/>
                          <a:cs typeface="+mn-cs"/>
                        </a:rPr>
                        <a:t>Ostatní</a:t>
                      </a:r>
                      <a:endParaRPr kumimoji="0" lang="cs-CZ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36000" marR="36000" marT="0" marB="0" anchor="ctr"/>
                </a:tc>
                <a:extLst>
                  <a:ext uri="{0D108BD9-81ED-4DB2-BD59-A6C34878D82A}">
                    <a16:rowId xmlns:a16="http://schemas.microsoft.com/office/drawing/2014/main" val="3304470326"/>
                  </a:ext>
                </a:extLst>
              </a:tr>
              <a:tr h="35428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u="none" strike="noStrike" dirty="0">
                          <a:effectLst/>
                        </a:rPr>
                        <a:t>Lékaři </a:t>
                      </a:r>
                    </a:p>
                    <a:p>
                      <a:pPr algn="l" fontAlgn="ctr"/>
                      <a:r>
                        <a:rPr lang="cs-CZ" sz="1050" b="0" u="none" strike="noStrike" dirty="0">
                          <a:effectLst/>
                        </a:rPr>
                        <a:t>(včetně zubních lékařů)*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52 173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45 818 (87,8 %)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30 403 (58,3 %)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14 904 (28,6 %)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511 (1,0 %)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1 264 (2,4 %)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5 091 (9,8 %)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1230907"/>
                  </a:ext>
                </a:extLst>
              </a:tr>
              <a:tr h="51016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u="none" strike="noStrike" dirty="0">
                          <a:effectLst/>
                        </a:rPr>
                        <a:t>Sestry </a:t>
                      </a:r>
                    </a:p>
                    <a:p>
                      <a:pPr algn="l" fontAlgn="ctr"/>
                      <a:r>
                        <a:rPr lang="cs-CZ" sz="1050" b="0" u="none" strike="noStrike" dirty="0">
                          <a:effectLst/>
                        </a:rPr>
                        <a:t>(§ 5 Všeobecná sestra, § 5a Dětská sestra, § 6 Porodní asistentka, § 21b Praktická sestra)*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104 830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86 828 (82,8 %)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42 765 (40,8 %)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42 052 (40,1 %)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2 011 (1,9 %)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7 732 (7,4 %)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10 270 (9,8 %)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12447989"/>
                  </a:ext>
                </a:extLst>
              </a:tr>
              <a:tr h="354284">
                <a:tc>
                  <a:txBody>
                    <a:bodyPr/>
                    <a:lstStyle/>
                    <a:p>
                      <a:pPr algn="l" fontAlgn="ctr"/>
                      <a:r>
                        <a:rPr lang="cs-CZ" sz="1200" b="1" u="none" strike="noStrike" dirty="0">
                          <a:effectLst/>
                        </a:rPr>
                        <a:t>Ostatní zdravotničtí pracovníci </a:t>
                      </a:r>
                    </a:p>
                    <a:p>
                      <a:pPr algn="l" fontAlgn="ctr"/>
                      <a:r>
                        <a:rPr lang="cs-CZ" sz="1050" b="0" u="none" strike="noStrike" dirty="0">
                          <a:effectLst/>
                        </a:rPr>
                        <a:t>(NLZP § 7 až § 42 kromě § 21b, farmaceuti)*</a:t>
                      </a:r>
                      <a:endParaRPr lang="cs-CZ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91 842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73 636 (80,2 %)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32 070 (34,9 %)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39 860 (43,4 %)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1 706 (1,9 %)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6 831 (7,4 %)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11 375 (12,4 %)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18325100"/>
                  </a:ext>
                </a:extLst>
              </a:tr>
              <a:tr h="3631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farmaceuti</a:t>
                      </a:r>
                    </a:p>
                    <a:p>
                      <a:pPr algn="l" fontAlgn="ctr"/>
                      <a:r>
                        <a:rPr lang="cs-CZ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(farmaceut, § 19 Farmaceutický asistent)</a:t>
                      </a:r>
                      <a:endParaRPr lang="cs-CZ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14 266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11 261 (78,9 %)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5 049 (35,4 %)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5 927 (41,5 %)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285 (2,0 %)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983 (6,9 %)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2 022 (14,2 %)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90077023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36 Ošetřovatel</a:t>
                      </a: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5 610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4 422 (78,8 %)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1 709 (30,5 %)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2 609 (46,5 %)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104 (1,9 %)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555 (9,9 %)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633 (11,3 %)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52189762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42 Sanitář</a:t>
                      </a: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25 398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20 656 (81,3 %)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8 872 (34,9 %)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11 324 (44,6 %)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460 (1,8 %)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1 961 (7,7 %)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2 781 (10,9 %)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96871678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18 Zdravotnický záchranář</a:t>
                      </a: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4 519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3 878 (85,8 %)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2 146 (47,5 %)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1 668 (36,9 %)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 (1,4 %)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233 (5,2 %)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408 (9,0 %)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172008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24 Fyzioterapeut</a:t>
                      </a: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9 260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6 986 (75,4 %)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2 724 (29,4 %)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4 080 (44,1 %)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182 (2,0 %)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820 (8,9 %)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1 454 (15,7 %)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6653829"/>
                  </a:ext>
                </a:extLst>
              </a:tr>
              <a:tr h="462341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laboratorní pracovníci</a:t>
                      </a:r>
                    </a:p>
                    <a:p>
                      <a:pPr algn="l" fontAlgn="ctr"/>
                      <a:r>
                        <a:rPr lang="cs-CZ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(§ 8 Radiologický asistent, § 9 Zdravotní laborant, § 26 Odborný pracovník v laboratorních metodách a v přípravě léčivých přípravků, § 30 Laboratorní asistent, § 41 Autoptický laborant)</a:t>
                      </a:r>
                      <a:endParaRPr lang="cs-CZ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14 605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11 947 (81,8 %)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5 352 (36,6 %)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6 323 (43,3 %)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272 (1,9 %)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1 037 (7,1 %)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1 621 (11,1 %)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84958823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ostatní NLZP</a:t>
                      </a:r>
                    </a:p>
                  </a:txBody>
                  <a:tcPr marL="180000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21 148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17 011 (80,4 %)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7 416 (35,1 %)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9 201 (43,5 %)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394 (1,9 %)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1 429 (6,8 %)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2 708 (12,8 %)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713135"/>
                  </a:ext>
                </a:extLst>
              </a:tr>
              <a:tr h="311406">
                <a:tc>
                  <a:txBody>
                    <a:bodyPr/>
                    <a:lstStyle/>
                    <a:p>
                      <a:pPr algn="l" fontAlgn="ctr"/>
                      <a:r>
                        <a:rPr lang="cs-CZ" sz="1400" u="none" strike="noStrike" dirty="0">
                          <a:effectLst/>
                        </a:rPr>
                        <a:t>CELKEM**</a:t>
                      </a:r>
                      <a:endParaRPr lang="cs-CZ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1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248 845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206 282 (82,9 %)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105 238 (42,3 %)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96 816 (38,9 %)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4 228 (1,7 %)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15 827 (6,4 %)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cs-CZ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26 736 (10,7 %)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34177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6781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D7972E5-0CCD-46CA-80F9-F819739D5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785" y="0"/>
            <a:ext cx="7434501" cy="576000"/>
          </a:xfrm>
        </p:spPr>
        <p:txBody>
          <a:bodyPr/>
          <a:lstStyle/>
          <a:p>
            <a:r>
              <a:rPr lang="cs-CZ" dirty="0"/>
              <a:t>Očkovaní </a:t>
            </a:r>
            <a:r>
              <a:rPr lang="cs-CZ" u="sng" dirty="0"/>
              <a:t>aktivní</a:t>
            </a:r>
            <a:r>
              <a:rPr lang="cs-CZ" dirty="0"/>
              <a:t> zdravotničtí pracovníci</a:t>
            </a:r>
          </a:p>
        </p:txBody>
      </p:sp>
      <p:sp>
        <p:nvSpPr>
          <p:cNvPr id="9" name="Obdélník 8">
            <a:extLst>
              <a:ext uri="{FF2B5EF4-FFF2-40B4-BE49-F238E27FC236}">
                <a16:creationId xmlns:a16="http://schemas.microsoft.com/office/drawing/2014/main" id="{B5F8F24A-407C-46C2-BF8F-7094A798CF34}"/>
              </a:ext>
            </a:extLst>
          </p:cNvPr>
          <p:cNvSpPr/>
          <p:nvPr/>
        </p:nvSpPr>
        <p:spPr>
          <a:xfrm>
            <a:off x="311971" y="5699414"/>
            <a:ext cx="11454102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* Zákon č. 96/2004 Sb. o podmínkách získávání a uznávání způsobilosti k výkonu nelékařských zdravotnických povolání a k výkonu činnosti souvisejících s poskytováním zdravotní péče a o změně některých souvisejících zákonů (zákon o nelékařských zdravotnických povoláních); Zákona č. 95/2004 Sb. o podmínkách získávání a uznávání odborné způsobilosti a specializované způsobilosti k výkonu zdravotnického povolání lékaře, zubního lékaře a farmaceuta.</a:t>
            </a:r>
          </a:p>
          <a:p>
            <a:pPr>
              <a:defRPr/>
            </a:pPr>
            <a:r>
              <a:rPr lang="cs-CZ" sz="1100" dirty="0">
                <a:solidFill>
                  <a:srgbClr val="000000"/>
                </a:solidFill>
              </a:rPr>
              <a:t>** Počet zdravotnických pracovníků nahlášených do NZIS (Národní registr zdravotnických pracovníků – NRZP) poskytovateli zdravotních služeb jako aktivní v období od 1.9.2021 do současnosti. Jedna osoba může být evidována na více typech pracovních pozic uvedených ve výstupu, v celkovém součtu je zahrnuta pouze jednou.</a:t>
            </a:r>
          </a:p>
        </p:txBody>
      </p:sp>
      <p:sp>
        <p:nvSpPr>
          <p:cNvPr id="8" name="TextovéPole 7"/>
          <p:cNvSpPr txBox="1"/>
          <p:nvPr/>
        </p:nvSpPr>
        <p:spPr>
          <a:xfrm>
            <a:off x="337535" y="592671"/>
            <a:ext cx="11454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200" dirty="0"/>
              <a:t>Počet zdravotnických pracovníků (ZP) dle hlášení povinných subjektů do NRZP** (vzdělávací instituce, poskytovatelé). Celkový počet ZP zahrnuje osoby s odpovídající odbornou způsobilostí pro výkony ZP* a žijící k danému datu. V této analýze jsou zahrnuti ZP, u kterých poskytovatelé zdravotních služeb nahlásili jejich aktivní výkon zaměstnání. 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7A968ED8-B7A5-4B68-AF27-DAE3E4FFEDCD}"/>
              </a:ext>
            </a:extLst>
          </p:cNvPr>
          <p:cNvSpPr txBox="1"/>
          <p:nvPr/>
        </p:nvSpPr>
        <p:spPr>
          <a:xfrm>
            <a:off x="6096000" y="125783"/>
            <a:ext cx="2009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cs-CZ" sz="1600" b="1" dirty="0">
                <a:solidFill>
                  <a:srgbClr val="FFFFFF"/>
                </a:solidFill>
              </a:rPr>
              <a:t>Stav k 9. 12. 2021</a:t>
            </a:r>
          </a:p>
        </p:txBody>
      </p:sp>
      <p:sp>
        <p:nvSpPr>
          <p:cNvPr id="14" name="Obdélník 13">
            <a:extLst>
              <a:ext uri="{FF2B5EF4-FFF2-40B4-BE49-F238E27FC236}">
                <a16:creationId xmlns:a16="http://schemas.microsoft.com/office/drawing/2014/main" id="{F04ED3AE-021E-41E6-820F-16896A92FE56}"/>
              </a:ext>
            </a:extLst>
          </p:cNvPr>
          <p:cNvSpPr/>
          <p:nvPr/>
        </p:nvSpPr>
        <p:spPr>
          <a:xfrm>
            <a:off x="1733551" y="6594621"/>
            <a:ext cx="82803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Zdroj: Národní zdravotnický informační sytém (NZIS), ÚZIS ČR; Informační systém infekční nemoci (ISIN) </a:t>
            </a:r>
          </a:p>
        </p:txBody>
      </p:sp>
      <p:graphicFrame>
        <p:nvGraphicFramePr>
          <p:cNvPr id="10" name="Graf 9">
            <a:extLst>
              <a:ext uri="{FF2B5EF4-FFF2-40B4-BE49-F238E27FC236}">
                <a16:creationId xmlns:a16="http://schemas.microsoft.com/office/drawing/2014/main" id="{57D8B5EC-D4C4-4142-B9B3-D668437D7507}"/>
              </a:ext>
            </a:extLst>
          </p:cNvPr>
          <p:cNvGraphicFramePr/>
          <p:nvPr/>
        </p:nvGraphicFramePr>
        <p:xfrm>
          <a:off x="847725" y="981075"/>
          <a:ext cx="10696575" cy="4924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85E273B3-595D-4506-8111-3C0DC2F8EF9D}"/>
              </a:ext>
            </a:extLst>
          </p:cNvPr>
          <p:cNvGraphicFramePr>
            <a:graphicFrameLocks noGrp="1"/>
          </p:cNvGraphicFramePr>
          <p:nvPr/>
        </p:nvGraphicFramePr>
        <p:xfrm>
          <a:off x="11229975" y="1724026"/>
          <a:ext cx="824515" cy="3975389"/>
        </p:xfrm>
        <a:graphic>
          <a:graphicData uri="http://schemas.openxmlformats.org/drawingml/2006/table">
            <a:tbl>
              <a:tblPr firstRow="1" lastRow="1" bandRow="1"/>
              <a:tblGrid>
                <a:gridCol w="824515">
                  <a:extLst>
                    <a:ext uri="{9D8B030D-6E8A-4147-A177-3AD203B41FA5}">
                      <a16:colId xmlns:a16="http://schemas.microsoft.com/office/drawing/2014/main" val="2631467471"/>
                    </a:ext>
                  </a:extLst>
                </a:gridCol>
              </a:tblGrid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52 173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0562307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104 830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5743896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91 842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828545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14 266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186760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5 610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157132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25 398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0659329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4 519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826878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9 260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8285988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14 605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4712990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21 148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1670276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/>
                      <a:r>
                        <a:rPr lang="cs-CZ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 = 248 845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601955"/>
                  </a:ext>
                </a:extLst>
              </a:tr>
            </a:tbl>
          </a:graphicData>
        </a:graphic>
      </p:graphicFrame>
      <p:graphicFrame>
        <p:nvGraphicFramePr>
          <p:cNvPr id="15" name="Tabulka 14">
            <a:extLst>
              <a:ext uri="{FF2B5EF4-FFF2-40B4-BE49-F238E27FC236}">
                <a16:creationId xmlns:a16="http://schemas.microsoft.com/office/drawing/2014/main" id="{4AA833D1-7B4A-4D1C-A2B1-06653D5E7670}"/>
              </a:ext>
            </a:extLst>
          </p:cNvPr>
          <p:cNvGraphicFramePr>
            <a:graphicFrameLocks noGrp="1"/>
          </p:cNvGraphicFramePr>
          <p:nvPr/>
        </p:nvGraphicFramePr>
        <p:xfrm>
          <a:off x="257786" y="1724025"/>
          <a:ext cx="2342539" cy="39753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2539">
                  <a:extLst>
                    <a:ext uri="{9D8B030D-6E8A-4147-A177-3AD203B41FA5}">
                      <a16:colId xmlns:a16="http://schemas.microsoft.com/office/drawing/2014/main" val="2651665098"/>
                    </a:ext>
                  </a:extLst>
                </a:gridCol>
              </a:tblGrid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200" b="1" u="none" strike="noStrike" dirty="0">
                          <a:effectLst/>
                        </a:rPr>
                        <a:t>Lékaři </a:t>
                      </a:r>
                    </a:p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800" b="0" u="none" strike="noStrike" dirty="0">
                          <a:effectLst/>
                        </a:rPr>
                        <a:t>(včetně zubních lékařů)*</a:t>
                      </a:r>
                      <a:endParaRPr lang="cs-CZ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230907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200" b="1" u="none" strike="noStrike" dirty="0">
                          <a:effectLst/>
                        </a:rPr>
                        <a:t>Sestry </a:t>
                      </a:r>
                    </a:p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800" b="0" u="none" strike="noStrike" dirty="0">
                          <a:effectLst/>
                        </a:rPr>
                        <a:t>(§ 5 Všeobecná sestra, § 5a Dětská sestra, § 6 Porodní asistentka, § 21b Praktická sestra)*</a:t>
                      </a:r>
                      <a:endParaRPr lang="cs-CZ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447989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200" b="1" u="none" strike="noStrike" dirty="0">
                          <a:effectLst/>
                        </a:rPr>
                        <a:t>Ostatní zdravotničtí pracovníci </a:t>
                      </a:r>
                    </a:p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800" b="0" u="none" strike="noStrike" dirty="0">
                          <a:effectLst/>
                        </a:rPr>
                        <a:t>(NLZP § 7 až § 42 kromě § 21b, farmaceuti)*</a:t>
                      </a:r>
                      <a:endParaRPr lang="cs-CZ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8325100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farmaceuti</a:t>
                      </a:r>
                    </a:p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(farmaceut, § 19 Farmaceutický asistent)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0077023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36 Ošetřovatel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2189762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42 Sanitář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6871678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18 Zdravotnický záchranář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9172008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§ 24 Fyzioterapeut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653829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laboratorní pracovníci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4958823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ostatní NLZP</a:t>
                      </a:r>
                    </a:p>
                  </a:txBody>
                  <a:tcPr marL="180000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4713135"/>
                  </a:ext>
                </a:extLst>
              </a:tr>
              <a:tr h="361399">
                <a:tc>
                  <a:txBody>
                    <a:bodyPr/>
                    <a:lstStyle/>
                    <a:p>
                      <a:pPr algn="l" fontAlgn="ctr">
                        <a:lnSpc>
                          <a:spcPts val="900"/>
                        </a:lnSpc>
                      </a:pPr>
                      <a:r>
                        <a:rPr lang="cs-CZ" sz="1200" b="1" u="none" strike="noStrike" dirty="0">
                          <a:effectLst/>
                        </a:rPr>
                        <a:t>CELKEM**</a:t>
                      </a:r>
                      <a:endParaRPr lang="cs-CZ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0" marR="3600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4177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0547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6748873|-10780376|-3468525|-5151986|-9539986|Markido&quot;,&quot;Id&quot;:&quot;60abf0963433422b508f8030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  <p:tag name="SLIDEFAB_CUSTOMSORTGLOBALLY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SHAPECONDITIONMETACTIONDELETE" val="False"/>
  <p:tag name="SLIDEFAB_EXPORTMODE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7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SHAPECONDITIONMETACTIONDELETE" val="False"/>
  <p:tag name="SLIDEFAB_EXPORTMODE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SHAPECONDITIONMETACTIONDELETE" val="False"/>
  <p:tag name="SLIDEFAB_EXPORTMODE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SHAPECONDITIONMETACTIONDELETE" val="True"/>
  <p:tag name="SLIDEFAB_EXPORTMODE" val="4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4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EXPORTMODE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SHAPECONDITIONMETACTIONDELETE" val="True"/>
  <p:tag name="SLIDEFAB_RESIZEMODE" val="1"/>
  <p:tag name="SLIDEFAB_EXPORTMODE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2"/>
  <p:tag name="SLIDEFAB_SHAPECONDITIONMETACTIONDELETE" val="False"/>
  <p:tag name="SLIDEFAB_EXPORTMODE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FAB_RESIZEMODE" val="1"/>
  <p:tag name="SLIDEFAB_EXPORTMODE" val="4"/>
</p:tagLst>
</file>

<file path=ppt/theme/theme1.xml><?xml version="1.0" encoding="utf-8"?>
<a:theme xmlns:a="http://schemas.openxmlformats.org/drawingml/2006/main" name="Motiv Office">
  <a:themeElements>
    <a:clrScheme name="COVID barvy">
      <a:dk1>
        <a:srgbClr val="000000"/>
      </a:dk1>
      <a:lt1>
        <a:srgbClr val="FFFFFF"/>
      </a:lt1>
      <a:dk2>
        <a:srgbClr val="D31145"/>
      </a:dk2>
      <a:lt2>
        <a:srgbClr val="FFFFFF"/>
      </a:lt2>
      <a:accent1>
        <a:srgbClr val="D31145"/>
      </a:accent1>
      <a:accent2>
        <a:srgbClr val="305983"/>
      </a:accent2>
      <a:accent3>
        <a:srgbClr val="00CD61"/>
      </a:accent3>
      <a:accent4>
        <a:srgbClr val="4010B7"/>
      </a:accent4>
      <a:accent5>
        <a:srgbClr val="E8EAEA"/>
      </a:accent5>
      <a:accent6>
        <a:srgbClr val="690923"/>
      </a:accent6>
      <a:hlink>
        <a:srgbClr val="FFFFFF"/>
      </a:hlink>
      <a:folHlink>
        <a:srgbClr val="FF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e2" id="{2F500C3B-2BAF-4CA5-849A-B1EC376A25DB}" vid="{C99570C5-ACCF-4382-8246-136F83C28052}"/>
    </a:ext>
  </a:extLst>
</a:theme>
</file>

<file path=ppt/theme/theme2.xml><?xml version="1.0" encoding="utf-8"?>
<a:theme xmlns:a="http://schemas.openxmlformats.org/drawingml/2006/main" name="3_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Motiv Office">
  <a:themeElements>
    <a:clrScheme name="COVID barvy">
      <a:dk1>
        <a:srgbClr val="000000"/>
      </a:dk1>
      <a:lt1>
        <a:srgbClr val="FFFFFF"/>
      </a:lt1>
      <a:dk2>
        <a:srgbClr val="D31145"/>
      </a:dk2>
      <a:lt2>
        <a:srgbClr val="FFFFFF"/>
      </a:lt2>
      <a:accent1>
        <a:srgbClr val="D31145"/>
      </a:accent1>
      <a:accent2>
        <a:srgbClr val="305983"/>
      </a:accent2>
      <a:accent3>
        <a:srgbClr val="00CD61"/>
      </a:accent3>
      <a:accent4>
        <a:srgbClr val="4010B7"/>
      </a:accent4>
      <a:accent5>
        <a:srgbClr val="E8EAEA"/>
      </a:accent5>
      <a:accent6>
        <a:srgbClr val="690923"/>
      </a:accent6>
      <a:hlink>
        <a:srgbClr val="FFFFFF"/>
      </a:hlink>
      <a:folHlink>
        <a:srgbClr val="FF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VID-web-sablona.potx" id="{C38994A9-F061-444B-9E05-9BEC267D622E}" vid="{A910D504-DA16-416F-8B23-CC286EF2F513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12072</TotalTime>
  <Words>9995</Words>
  <Application>Microsoft Office PowerPoint</Application>
  <PresentationFormat>Širokoúhlá obrazovka</PresentationFormat>
  <Paragraphs>2129</Paragraphs>
  <Slides>43</Slides>
  <Notes>26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3</vt:i4>
      </vt:variant>
      <vt:variant>
        <vt:lpstr>Nadpisy snímků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Motiv Office</vt:lpstr>
      <vt:lpstr>3_Motiv Office</vt:lpstr>
      <vt:lpstr>1_Motiv Office</vt:lpstr>
      <vt:lpstr>Prezentace aplikace PowerPoint</vt:lpstr>
      <vt:lpstr>Prezentace aplikace PowerPoint</vt:lpstr>
      <vt:lpstr>Očkování zdravotnických pracovníků (ZP)</vt:lpstr>
      <vt:lpstr>Očkovaní zdravotničtí pracovníci celkem</vt:lpstr>
      <vt:lpstr>Očkovaní aktivní zdravotničtí pracovníci</vt:lpstr>
      <vt:lpstr>Očkování zdravotnických pracovníků – počty očkovaných v čase</vt:lpstr>
      <vt:lpstr>Vakcinace posilující dávkou</vt:lpstr>
      <vt:lpstr>Očkovaní aktivní zdravotničtí pracovníci</vt:lpstr>
      <vt:lpstr>Očkovaní aktivní zdravotničtí pracovníci</vt:lpstr>
      <vt:lpstr>Očkování zdravotnických pracovníků </vt:lpstr>
      <vt:lpstr>Očkovaní zdravotníci v nemocnicích akutní lůžkové péče a ZZS</vt:lpstr>
      <vt:lpstr>Očkování zdravotnických pracovníků </vt:lpstr>
      <vt:lpstr>Přehled povolání u COVID-19 pozitivních ostatních zdravotnických pracovníků za období 01-12 / 2021 k 9. 12.</vt:lpstr>
      <vt:lpstr>Přehled povolání u COVID-19 pozitivních ostatních zdravotnických pracovníků za období 10-12 / 2021 k 9. 12.</vt:lpstr>
      <vt:lpstr>Očkovaní aktivní zdravotničtí pracovníci</vt:lpstr>
      <vt:lpstr>Očkovaní NLZP v nemocnicích akutní lůžkové péče a ZZS</vt:lpstr>
      <vt:lpstr>Očkovaní lékaři* podle typu zdravotnického zařízení</vt:lpstr>
      <vt:lpstr>Očkované sestry* podle typu zdravotnického zařízení</vt:lpstr>
      <vt:lpstr>Očkovaní ostatní ZP* podle typu zdravotnického zařízení</vt:lpstr>
      <vt:lpstr>Prezentace aplikace PowerPoint</vt:lpstr>
      <vt:lpstr>Počty pracovníků ve zdravotnictví s nákazou COVID-19</vt:lpstr>
      <vt:lpstr>Prezentace aplikace PowerPoint</vt:lpstr>
      <vt:lpstr>Počty COVID-19 pozitivních na 100 000 osob v populaci lékařů</vt:lpstr>
      <vt:lpstr>Prezentace aplikace PowerPoint</vt:lpstr>
      <vt:lpstr>Počty COVID-19 pozitivních na 100 000 osob v populaci sester</vt:lpstr>
      <vt:lpstr>Prezentace aplikace PowerPoint</vt:lpstr>
      <vt:lpstr>Počty COVID-19 pozitivních na 100 000 osob v populaci ostatních ZP</vt:lpstr>
      <vt:lpstr>Prezentace aplikace PowerPoint</vt:lpstr>
      <vt:lpstr>Počty pracovníků ve zdravotnictví s nákazou COVID-19</vt:lpstr>
      <vt:lpstr>Počty pracovníků ve zdravotnictví (ZP) s nákazou COVID-19</vt:lpstr>
      <vt:lpstr>Prezentace aplikace PowerPoint</vt:lpstr>
      <vt:lpstr>Počet nových případů COVID-19 na 100 tis. dané kategorie v populaci lékařů</vt:lpstr>
      <vt:lpstr>Prezentace aplikace PowerPoint</vt:lpstr>
      <vt:lpstr>Počet nových případů COVID-19 na 100 tis. dané kategorie v populaci sester</vt:lpstr>
      <vt:lpstr>Prezentace aplikace PowerPoint</vt:lpstr>
      <vt:lpstr>Počet nových případů COVID-19 na 100 tis. dané kategorie: populace ostatních ZP</vt:lpstr>
      <vt:lpstr>Prezentace aplikace PowerPoint</vt:lpstr>
      <vt:lpstr>Počet nových případů COVID-19 na 100 tis. dané kategorie v populaci ZP celkem </vt:lpstr>
      <vt:lpstr>Prezentace aplikace PowerPoint</vt:lpstr>
      <vt:lpstr>Prezentace aplikace PowerPoint</vt:lpstr>
      <vt:lpstr>Počty pracovníků v zařízeních sociálních služeb  s nákazou COVID-19</vt:lpstr>
      <vt:lpstr>Počty nově COVID-19 pozitivních pracovníků  v zařízeních sociálních služeb</vt:lpstr>
      <vt:lpstr>Počty COVID-19 pozitivních na 100 000 osob v populaci pracovníků v sociálních službách*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Protiepidemický systém ČR PES</dc:title>
  <dc:creator>Martin Komenda</dc:creator>
  <cp:lastModifiedBy>Dušek Ladislav prof. RNDr. Ph.D.</cp:lastModifiedBy>
  <cp:revision>802</cp:revision>
  <dcterms:created xsi:type="dcterms:W3CDTF">2020-11-11T17:36:28Z</dcterms:created>
  <dcterms:modified xsi:type="dcterms:W3CDTF">2021-12-13T07:16:16Z</dcterms:modified>
</cp:coreProperties>
</file>

<file path=docProps/thumbnail.jpeg>
</file>